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5.xml" ContentType="application/vnd.openxmlformats-officedocument.theme+xml"/>
  <Override PartName="/ppt/slideLayouts/slideLayout25.xml" ContentType="application/vnd.openxmlformats-officedocument.presentationml.slideLayout+xml"/>
  <Override PartName="/ppt/theme/theme6.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7.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8.xml" ContentType="application/vnd.openxmlformats-officedocument.theme+xml"/>
  <Override PartName="/ppt/slideLayouts/slideLayout33.xml" ContentType="application/vnd.openxmlformats-officedocument.presentationml.slideLayout+xml"/>
  <Override PartName="/ppt/theme/theme9.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10.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11.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12.xml" ContentType="application/vnd.openxmlformats-officedocument.theme+xml"/>
  <Override PartName="/ppt/slideLayouts/slideLayout53.xml" ContentType="application/vnd.openxmlformats-officedocument.presentationml.slideLayout+xml"/>
  <Override PartName="/ppt/theme/theme13.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14.xml" ContentType="application/vnd.openxmlformats-officedocument.theme+xml"/>
  <Override PartName="/ppt/slideLayouts/slideLayout56.xml" ContentType="application/vnd.openxmlformats-officedocument.presentationml.slideLayout+xml"/>
  <Override PartName="/ppt/theme/theme1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16.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17.xml" ContentType="application/vnd.openxmlformats-officedocument.theme+xml"/>
  <Override PartName="/ppt/slideLayouts/slideLayout67.xml" ContentType="application/vnd.openxmlformats-officedocument.presentationml.slideLayout+xml"/>
  <Override PartName="/ppt/theme/theme18.xml" ContentType="application/vnd.openxmlformats-officedocument.theme+xml"/>
  <Override PartName="/ppt/theme/theme1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71" r:id="rId2"/>
    <p:sldMasterId id="2147483678" r:id="rId3"/>
    <p:sldMasterId id="2147483682" r:id="rId4"/>
    <p:sldMasterId id="2147483684" r:id="rId5"/>
    <p:sldMasterId id="2147483687" r:id="rId6"/>
    <p:sldMasterId id="2147483689" r:id="rId7"/>
    <p:sldMasterId id="2147483693" r:id="rId8"/>
    <p:sldMasterId id="2147483698" r:id="rId9"/>
    <p:sldMasterId id="2147483702" r:id="rId10"/>
    <p:sldMasterId id="2147483707" r:id="rId11"/>
    <p:sldMasterId id="2147483716" r:id="rId12"/>
    <p:sldMasterId id="2147483724" r:id="rId13"/>
    <p:sldMasterId id="2147483726" r:id="rId14"/>
    <p:sldMasterId id="2147483729" r:id="rId15"/>
    <p:sldMasterId id="2147483731" r:id="rId16"/>
    <p:sldMasterId id="2147483736" r:id="rId17"/>
    <p:sldMasterId id="2147483741" r:id="rId18"/>
  </p:sldMasterIdLst>
  <p:notesMasterIdLst>
    <p:notesMasterId r:id="rId38"/>
  </p:notes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 id="269" r:id="rId32"/>
    <p:sldId id="270" r:id="rId33"/>
    <p:sldId id="271" r:id="rId34"/>
    <p:sldId id="272" r:id="rId35"/>
    <p:sldId id="274" r:id="rId36"/>
    <p:sldId id="273" r:id="rId3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4"/>
  </p:normalViewPr>
  <p:slideViewPr>
    <p:cSldViewPr snapToGrid="0">
      <p:cViewPr varScale="1">
        <p:scale>
          <a:sx n="160" d="100"/>
          <a:sy n="160" d="100"/>
        </p:scale>
        <p:origin x="24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8.xml"/><Relationship Id="rId39" Type="http://schemas.openxmlformats.org/officeDocument/2006/relationships/presProps" Target="presProps.xml"/><Relationship Id="rId21" Type="http://schemas.openxmlformats.org/officeDocument/2006/relationships/slide" Target="slides/slide3.xml"/><Relationship Id="rId34" Type="http://schemas.openxmlformats.org/officeDocument/2006/relationships/slide" Target="slides/slide16.xml"/><Relationship Id="rId42"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 Target="slides/slide2.xml"/><Relationship Id="rId29" Type="http://schemas.openxmlformats.org/officeDocument/2006/relationships/slide" Target="slides/slide11.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6.xml"/><Relationship Id="rId32" Type="http://schemas.openxmlformats.org/officeDocument/2006/relationships/slide" Target="slides/slide14.xml"/><Relationship Id="rId37" Type="http://schemas.openxmlformats.org/officeDocument/2006/relationships/slide" Target="slides/slide19.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5.xml"/><Relationship Id="rId28" Type="http://schemas.openxmlformats.org/officeDocument/2006/relationships/slide" Target="slides/slide10.xml"/><Relationship Id="rId36" Type="http://schemas.openxmlformats.org/officeDocument/2006/relationships/slide" Target="slides/slide18.xml"/><Relationship Id="rId10" Type="http://schemas.openxmlformats.org/officeDocument/2006/relationships/slideMaster" Target="slideMasters/slideMaster10.xml"/><Relationship Id="rId19" Type="http://schemas.openxmlformats.org/officeDocument/2006/relationships/slide" Target="slides/slide1.xml"/><Relationship Id="rId31"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4.xml"/><Relationship Id="rId27" Type="http://schemas.openxmlformats.org/officeDocument/2006/relationships/slide" Target="slides/slide9.xml"/><Relationship Id="rId30" Type="http://schemas.openxmlformats.org/officeDocument/2006/relationships/slide" Target="slides/slide12.xml"/><Relationship Id="rId35" Type="http://schemas.openxmlformats.org/officeDocument/2006/relationships/slide" Target="slides/slide17.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7.xml"/><Relationship Id="rId33" Type="http://schemas.openxmlformats.org/officeDocument/2006/relationships/slide" Target="slides/slide15.xml"/><Relationship Id="rId38" Type="http://schemas.openxmlformats.org/officeDocument/2006/relationships/notesMaster" Target="notesMasters/notesMaster1.xml"/></Relationships>
</file>

<file path=ppt/media/hdphoto1.wdp>
</file>

<file path=ppt/media/hdphoto2.wdp>
</file>

<file path=ppt/media/hdphoto3.wdp>
</file>

<file path=ppt/media/image1.jpg>
</file>

<file path=ppt/media/image10.png>
</file>

<file path=ppt/media/image12.jpg>
</file>

<file path=ppt/media/image13.jpg>
</file>

<file path=ppt/media/image14.jpg>
</file>

<file path=ppt/media/image15.png>
</file>

<file path=ppt/media/image16.png>
</file>

<file path=ppt/media/image18.jpg>
</file>

<file path=ppt/media/image19.jpeg>
</file>

<file path=ppt/media/image20.jpg>
</file>

<file path=ppt/media/image21.jpeg>
</file>

<file path=ppt/media/image22.jpeg>
</file>

<file path=ppt/media/image23.jpg>
</file>

<file path=ppt/media/image24.jpg>
</file>

<file path=ppt/media/image25.gif>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gif>
</file>

<file path=ppt/media/image4.png>
</file>

<file path=ppt/media/image40.gif>
</file>

<file path=ppt/media/image41.png>
</file>

<file path=ppt/media/image42.jpe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76f6e622a1_0_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76f6e622a1_0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76f6e622a1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76f6e622a1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7700f2bbdf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7700f2bbdf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76f6e622a1_0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76f6e622a1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700f2bbdf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700f2bbdf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76f6e622a1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76f6e622a1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8018b1641a_5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8018b1641a_5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018b1641a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018b1641a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8018b1641a_4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8018b1641a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8018b1641a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8018b1641a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6f6e622a1_0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76f6e622a1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76f6e622a1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76f6e622a1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8018b1641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8018b1641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76f6e622a1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76f6e622a1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7700f2bbdf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7700f2bbdf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76f6e622a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76f6e622a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7700f2bbdf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7700f2bbdf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2.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3.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4.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1.emf"/><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1.emf"/><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jpg"/><Relationship Id="rId1" Type="http://schemas.openxmlformats.org/officeDocument/2006/relationships/slideMaster" Target="../slideMasters/slideMaster10.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0.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jpeg"/><Relationship Id="rId1" Type="http://schemas.openxmlformats.org/officeDocument/2006/relationships/slideMaster" Target="../slideMasters/slideMaster11.xml"/><Relationship Id="rId5" Type="http://schemas.openxmlformats.org/officeDocument/2006/relationships/image" Target="../media/image2.emf"/><Relationship Id="rId4" Type="http://schemas.openxmlformats.org/officeDocument/2006/relationships/image" Target="../media/image11.emf"/></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0.jpg"/><Relationship Id="rId1" Type="http://schemas.openxmlformats.org/officeDocument/2006/relationships/slideMaster" Target="../slideMasters/slideMaster11.xml"/><Relationship Id="rId4" Type="http://schemas.openxmlformats.org/officeDocument/2006/relationships/image" Target="../media/image2.emf"/></Relationships>
</file>

<file path=ppt/slideLayouts/_rels/slideLayout4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1.jpeg"/><Relationship Id="rId1" Type="http://schemas.openxmlformats.org/officeDocument/2006/relationships/slideMaster" Target="../slideMasters/slideMaster12.xml"/><Relationship Id="rId5" Type="http://schemas.openxmlformats.org/officeDocument/2006/relationships/image" Target="../media/image2.emf"/><Relationship Id="rId4" Type="http://schemas.openxmlformats.org/officeDocument/2006/relationships/image" Target="../media/image11.emf"/></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3.jpg"/><Relationship Id="rId1" Type="http://schemas.openxmlformats.org/officeDocument/2006/relationships/slideMaster" Target="../slideMasters/slideMaster12.xml"/><Relationship Id="rId4" Type="http://schemas.openxmlformats.org/officeDocument/2006/relationships/image" Target="../media/image2.emf"/></Relationships>
</file>

<file path=ppt/slideLayouts/_rels/slideLayout4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2.jpeg"/><Relationship Id="rId1" Type="http://schemas.openxmlformats.org/officeDocument/2006/relationships/slideMaster" Target="../slideMasters/slideMaster12.xml"/><Relationship Id="rId5" Type="http://schemas.openxmlformats.org/officeDocument/2006/relationships/image" Target="../media/image2.emf"/><Relationship Id="rId4" Type="http://schemas.openxmlformats.org/officeDocument/2006/relationships/image" Target="../media/image11.emf"/></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0.jpg"/><Relationship Id="rId1" Type="http://schemas.openxmlformats.org/officeDocument/2006/relationships/slideMaster" Target="../slideMasters/slideMaster12.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3.jpg"/><Relationship Id="rId1" Type="http://schemas.openxmlformats.org/officeDocument/2006/relationships/slideMaster" Target="../slideMasters/slideMaster12.xml"/><Relationship Id="rId4" Type="http://schemas.openxmlformats.org/officeDocument/2006/relationships/image" Target="../media/image2.emf"/></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4.jpg"/><Relationship Id="rId1" Type="http://schemas.openxmlformats.org/officeDocument/2006/relationships/slideMaster" Target="../slideMasters/slideMaster12.xml"/><Relationship Id="rId4" Type="http://schemas.openxmlformats.org/officeDocument/2006/relationships/image" Target="../media/image2.emf"/></Relationships>
</file>

<file path=ppt/slideLayouts/_rels/slideLayout5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jpeg"/><Relationship Id="rId1" Type="http://schemas.openxmlformats.org/officeDocument/2006/relationships/slideMaster" Target="../slideMasters/slideMaster12.xml"/><Relationship Id="rId5" Type="http://schemas.openxmlformats.org/officeDocument/2006/relationships/image" Target="../media/image2.emf"/><Relationship Id="rId4" Type="http://schemas.openxmlformats.org/officeDocument/2006/relationships/image" Target="../media/image11.emf"/></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1.emf"/><Relationship Id="rId1" Type="http://schemas.openxmlformats.org/officeDocument/2006/relationships/slideMaster" Target="../slideMasters/slideMaster1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1.emf"/><Relationship Id="rId1" Type="http://schemas.openxmlformats.org/officeDocument/2006/relationships/slideMaster" Target="../slideMasters/slideMaster1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Master" Target="../slideMasters/slideMaster1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Stevens Seal">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86187" y="0"/>
            <a:ext cx="5357812" cy="5143500"/>
          </a:xfrm>
          <a:prstGeom prst="rect">
            <a:avLst/>
          </a:prstGeom>
        </p:spPr>
      </p:pic>
      <p:sp>
        <p:nvSpPr>
          <p:cNvPr id="16" name="Text Placeholder 19"/>
          <p:cNvSpPr>
            <a:spLocks noGrp="1"/>
          </p:cNvSpPr>
          <p:nvPr>
            <p:ph type="body" sz="quarter" idx="14" hasCustomPrompt="1"/>
          </p:nvPr>
        </p:nvSpPr>
        <p:spPr>
          <a:xfrm>
            <a:off x="115889" y="3673929"/>
            <a:ext cx="5008936" cy="942125"/>
          </a:xfrm>
          <a:prstGeom prst="rect">
            <a:avLst/>
          </a:prstGeom>
        </p:spPr>
        <p:txBody>
          <a:bodyPr/>
          <a:lstStyle>
            <a:lvl1pPr marL="0" marR="0" indent="0" algn="l" defTabSz="342900" rtl="0" eaLnBrk="1" fontAlgn="auto" latinLnBrk="0" hangingPunct="1">
              <a:lnSpc>
                <a:spcPct val="120000"/>
              </a:lnSpc>
              <a:spcBef>
                <a:spcPts val="0"/>
              </a:spcBef>
              <a:spcAft>
                <a:spcPts val="0"/>
              </a:spcAft>
              <a:buClrTx/>
              <a:buSzTx/>
              <a:buFont typeface="Arial"/>
              <a:buNone/>
              <a:tabLst/>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3429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7" name="Text Placeholder 26"/>
          <p:cNvSpPr>
            <a:spLocks noGrp="1"/>
          </p:cNvSpPr>
          <p:nvPr>
            <p:ph type="body" sz="quarter" idx="15" hasCustomPrompt="1"/>
          </p:nvPr>
        </p:nvSpPr>
        <p:spPr>
          <a:xfrm>
            <a:off x="123825" y="2651152"/>
            <a:ext cx="4993528"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Subtitle line that can be up to 2 lines of text if it needs to be</a:t>
            </a:r>
          </a:p>
        </p:txBody>
      </p:sp>
      <p:sp>
        <p:nvSpPr>
          <p:cNvPr id="18"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grpSp>
        <p:nvGrpSpPr>
          <p:cNvPr id="7" name="Group 6"/>
          <p:cNvGrpSpPr/>
          <p:nvPr/>
        </p:nvGrpSpPr>
        <p:grpSpPr>
          <a:xfrm>
            <a:off x="0" y="9156"/>
            <a:ext cx="9144000" cy="418"/>
            <a:chOff x="0" y="12207"/>
            <a:chExt cx="9144000" cy="557"/>
          </a:xfrm>
        </p:grpSpPr>
        <p:cxnSp>
          <p:nvCxnSpPr>
            <p:cNvPr id="21" name="Straight Connector 20"/>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p:nvPicPr>
        <p:blipFill>
          <a:blip r:embed="rId3"/>
          <a:stretch>
            <a:fillRect/>
          </a:stretch>
        </p:blipFill>
        <p:spPr>
          <a:xfrm>
            <a:off x="236066" y="-11207"/>
            <a:ext cx="2324100" cy="990600"/>
          </a:xfrm>
          <a:prstGeom prst="rect">
            <a:avLst/>
          </a:prstGeom>
        </p:spPr>
      </p:pic>
      <p:grpSp>
        <p:nvGrpSpPr>
          <p:cNvPr id="10" name="Group 9"/>
          <p:cNvGrpSpPr/>
          <p:nvPr/>
        </p:nvGrpSpPr>
        <p:grpSpPr>
          <a:xfrm>
            <a:off x="0" y="4814517"/>
            <a:ext cx="9144000" cy="328984"/>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spTree>
    <p:extLst>
      <p:ext uri="{BB962C8B-B14F-4D97-AF65-F5344CB8AC3E}">
        <p14:creationId xmlns:p14="http://schemas.microsoft.com/office/powerpoint/2010/main" val="324512664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700734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head w/ Bullets">
    <p:spTree>
      <p:nvGrpSpPr>
        <p:cNvPr id="1" name=""/>
        <p:cNvGrpSpPr/>
        <p:nvPr/>
      </p:nvGrpSpPr>
      <p:grpSpPr>
        <a:xfrm>
          <a:off x="0" y="0"/>
          <a:ext cx="0" cy="0"/>
          <a:chOff x="0" y="0"/>
          <a:chExt cx="0" cy="0"/>
        </a:xfrm>
      </p:grpSpPr>
      <p:sp>
        <p:nvSpPr>
          <p:cNvPr id="6" name="Text Placeholder 2"/>
          <p:cNvSpPr>
            <a:spLocks noGrp="1"/>
          </p:cNvSpPr>
          <p:nvPr>
            <p:ph type="body" sz="quarter" idx="12" hasCustomPrompt="1"/>
          </p:nvPr>
        </p:nvSpPr>
        <p:spPr>
          <a:xfrm>
            <a:off x="227013" y="1282013"/>
            <a:ext cx="8691562"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7"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8" name="Text Placeholder 4"/>
          <p:cNvSpPr>
            <a:spLocks noGrp="1"/>
          </p:cNvSpPr>
          <p:nvPr>
            <p:ph type="body" sz="quarter" idx="13" hasCustomPrompt="1"/>
          </p:nvPr>
        </p:nvSpPr>
        <p:spPr>
          <a:xfrm>
            <a:off x="227013" y="754577"/>
            <a:ext cx="8691562"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Tree>
    <p:extLst>
      <p:ext uri="{BB962C8B-B14F-4D97-AF65-F5344CB8AC3E}">
        <p14:creationId xmlns:p14="http://schemas.microsoft.com/office/powerpoint/2010/main" val="22088721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bhead w/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p:txBody>
          <a:bodyPr/>
          <a:lstStyle/>
          <a:p>
            <a:fld id="{12342C3A-DD85-7843-B416-BD52AB030D59}" type="slidenum">
              <a:rPr lang="en-US" smtClean="0"/>
              <a:pPr/>
              <a:t>‹#›</a:t>
            </a:fld>
            <a:endParaRPr lang="en-US" dirty="0"/>
          </a:p>
        </p:txBody>
      </p:sp>
      <p:sp>
        <p:nvSpPr>
          <p:cNvPr id="11"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227013" y="754577"/>
            <a:ext cx="8691562"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
        <p:nvSpPr>
          <p:cNvPr id="15" name="Text Placeholder 2"/>
          <p:cNvSpPr>
            <a:spLocks noGrp="1"/>
          </p:cNvSpPr>
          <p:nvPr>
            <p:ph type="body" sz="quarter" idx="16" hasCustomPrompt="1"/>
          </p:nvPr>
        </p:nvSpPr>
        <p:spPr>
          <a:xfrm>
            <a:off x="4627391"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266221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227013" y="1282014"/>
            <a:ext cx="8691562" cy="3288407"/>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
        <p:nvSpPr>
          <p:cNvPr id="13"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4" name="Slide Number Placeholder 3"/>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4"/>
          <p:cNvSpPr>
            <a:spLocks noGrp="1"/>
          </p:cNvSpPr>
          <p:nvPr>
            <p:ph type="body" sz="quarter" idx="13" hasCustomPrompt="1"/>
          </p:nvPr>
        </p:nvSpPr>
        <p:spPr>
          <a:xfrm>
            <a:off x="227013" y="754577"/>
            <a:ext cx="8691562"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Tree>
    <p:extLst>
      <p:ext uri="{BB962C8B-B14F-4D97-AF65-F5344CB8AC3E}">
        <p14:creationId xmlns:p14="http://schemas.microsoft.com/office/powerpoint/2010/main" val="34875156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bhead w/ No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p:txBody>
          <a:bodyPr/>
          <a:lstStyle/>
          <a:p>
            <a:fld id="{12342C3A-DD85-7843-B416-BD52AB030D59}" type="slidenum">
              <a:rPr lang="en-US" smtClean="0"/>
              <a:pPr/>
              <a:t>‹#›</a:t>
            </a:fld>
            <a:endParaRPr lang="en-US" dirty="0"/>
          </a:p>
        </p:txBody>
      </p:sp>
      <p:sp>
        <p:nvSpPr>
          <p:cNvPr id="9" name="Text Placeholder 2"/>
          <p:cNvSpPr>
            <a:spLocks noGrp="1"/>
          </p:cNvSpPr>
          <p:nvPr>
            <p:ph type="body" sz="quarter" idx="12" hasCustomPrompt="1"/>
          </p:nvPr>
        </p:nvSpPr>
        <p:spPr>
          <a:xfrm>
            <a:off x="227014" y="1282014"/>
            <a:ext cx="4214555" cy="3288407"/>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
        <p:nvSpPr>
          <p:cNvPr id="10"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2" name="Text Placeholder 4"/>
          <p:cNvSpPr>
            <a:spLocks noGrp="1"/>
          </p:cNvSpPr>
          <p:nvPr>
            <p:ph type="body" sz="quarter" idx="13" hasCustomPrompt="1"/>
          </p:nvPr>
        </p:nvSpPr>
        <p:spPr>
          <a:xfrm>
            <a:off x="227013" y="754577"/>
            <a:ext cx="8691562"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
        <p:nvSpPr>
          <p:cNvPr id="14" name="Text Placeholder 2"/>
          <p:cNvSpPr>
            <a:spLocks noGrp="1"/>
          </p:cNvSpPr>
          <p:nvPr>
            <p:ph type="body" sz="quarter" idx="16" hasCustomPrompt="1"/>
          </p:nvPr>
        </p:nvSpPr>
        <p:spPr>
          <a:xfrm>
            <a:off x="4620526" y="1282014"/>
            <a:ext cx="4269473" cy="3288407"/>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37092965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834082"/>
            <a:ext cx="8691562" cy="3736340"/>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
        <p:nvSpPr>
          <p:cNvPr id="8"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Tree>
    <p:extLst>
      <p:ext uri="{BB962C8B-B14F-4D97-AF65-F5344CB8AC3E}">
        <p14:creationId xmlns:p14="http://schemas.microsoft.com/office/powerpoint/2010/main" val="36341968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4" y="834082"/>
            <a:ext cx="4248879" cy="3736340"/>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
        <p:nvSpPr>
          <p:cNvPr id="9"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0" name="Text Placeholder 2"/>
          <p:cNvSpPr>
            <a:spLocks noGrp="1"/>
          </p:cNvSpPr>
          <p:nvPr>
            <p:ph type="body" sz="quarter" idx="15" hasCustomPrompt="1"/>
          </p:nvPr>
        </p:nvSpPr>
        <p:spPr>
          <a:xfrm>
            <a:off x="4661716" y="834082"/>
            <a:ext cx="4248879" cy="3736340"/>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1680434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AS">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2" name="Straight Connector 11"/>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pic>
        <p:nvPicPr>
          <p:cNvPr id="15" name="Picture 14"/>
          <p:cNvPicPr>
            <a:picLocks noChangeAspect="1"/>
          </p:cNvPicPr>
          <p:nvPr userDrawn="1"/>
        </p:nvPicPr>
        <p:blipFill>
          <a:blip r:embed="rId3"/>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7"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9"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6" name="Group 15"/>
          <p:cNvGrpSpPr/>
          <p:nvPr userDrawn="1"/>
        </p:nvGrpSpPr>
        <p:grpSpPr>
          <a:xfrm>
            <a:off x="0" y="0"/>
            <a:ext cx="9144000" cy="696620"/>
            <a:chOff x="0" y="2593782"/>
            <a:chExt cx="9144000" cy="928827"/>
          </a:xfrm>
        </p:grpSpPr>
        <p:cxnSp>
          <p:nvCxnSpPr>
            <p:cNvPr id="21" name="Straight Connector 20"/>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6148045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2" name="Straight Connector 11"/>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pic>
        <p:nvPicPr>
          <p:cNvPr id="15" name="Picture 14"/>
          <p:cNvPicPr>
            <a:picLocks noChangeAspect="1"/>
          </p:cNvPicPr>
          <p:nvPr userDrawn="1"/>
        </p:nvPicPr>
        <p:blipFill>
          <a:blip r:embed="rId3"/>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7"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20"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6" name="Group 15"/>
          <p:cNvGrpSpPr/>
          <p:nvPr userDrawn="1"/>
        </p:nvGrpSpPr>
        <p:grpSpPr>
          <a:xfrm>
            <a:off x="0" y="0"/>
            <a:ext cx="9144000" cy="696620"/>
            <a:chOff x="0" y="2593782"/>
            <a:chExt cx="9144000" cy="928827"/>
          </a:xfrm>
        </p:grpSpPr>
        <p:cxnSp>
          <p:nvCxnSpPr>
            <p:cNvPr id="21" name="Straight Connector 20"/>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9854853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NYC">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pic>
        <p:nvPicPr>
          <p:cNvPr id="18" name="Picture 17"/>
          <p:cNvPicPr>
            <a:picLocks noChangeAspect="1"/>
          </p:cNvPicPr>
          <p:nvPr userDrawn="1"/>
        </p:nvPicPr>
        <p:blipFill>
          <a:blip r:embed="rId3"/>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2"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9" name="Group 18"/>
          <p:cNvGrpSpPr/>
          <p:nvPr userDrawn="1"/>
        </p:nvGrpSpPr>
        <p:grpSpPr>
          <a:xfrm>
            <a:off x="0" y="0"/>
            <a:ext cx="9144000" cy="696620"/>
            <a:chOff x="0" y="2593782"/>
            <a:chExt cx="9144000" cy="928827"/>
          </a:xfrm>
        </p:grpSpPr>
        <p:cxnSp>
          <p:nvCxnSpPr>
            <p:cNvPr id="21" name="Straight Connector 20"/>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773456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tevens Clock">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86187" y="0"/>
            <a:ext cx="5357812" cy="5143500"/>
          </a:xfrm>
          <a:prstGeom prst="rect">
            <a:avLst/>
          </a:prstGeom>
        </p:spPr>
      </p:pic>
      <p:sp>
        <p:nvSpPr>
          <p:cNvPr id="16" name="Text Placeholder 26"/>
          <p:cNvSpPr>
            <a:spLocks noGrp="1"/>
          </p:cNvSpPr>
          <p:nvPr>
            <p:ph type="body" sz="quarter" idx="15" hasCustomPrompt="1"/>
          </p:nvPr>
        </p:nvSpPr>
        <p:spPr>
          <a:xfrm>
            <a:off x="123825" y="2651152"/>
            <a:ext cx="4993528"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3673929"/>
            <a:ext cx="5008936" cy="942125"/>
          </a:xfrm>
          <a:prstGeom prst="rect">
            <a:avLst/>
          </a:prstGeom>
        </p:spPr>
        <p:txBody>
          <a:bodyPr/>
          <a:lstStyle>
            <a:lvl1pPr marL="0" marR="0" indent="0" algn="l" defTabSz="342900" rtl="0" eaLnBrk="1" fontAlgn="auto" latinLnBrk="0" hangingPunct="1">
              <a:lnSpc>
                <a:spcPct val="120000"/>
              </a:lnSpc>
              <a:spcBef>
                <a:spcPts val="0"/>
              </a:spcBef>
              <a:spcAft>
                <a:spcPts val="0"/>
              </a:spcAft>
              <a:buClrTx/>
              <a:buSzTx/>
              <a:buFont typeface="Arial"/>
              <a:buNone/>
              <a:tabLst/>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3429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p:nvGrpSpPr>
        <p:grpSpPr>
          <a:xfrm>
            <a:off x="0" y="4814517"/>
            <a:ext cx="9144000" cy="328984"/>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grpSp>
        <p:nvGrpSpPr>
          <p:cNvPr id="22" name="Group 21"/>
          <p:cNvGrpSpPr/>
          <p:nvPr/>
        </p:nvGrpSpPr>
        <p:grpSpPr>
          <a:xfrm>
            <a:off x="0" y="9156"/>
            <a:ext cx="9144000" cy="418"/>
            <a:chOff x="0" y="12207"/>
            <a:chExt cx="9144000" cy="557"/>
          </a:xfrm>
        </p:grpSpPr>
        <p:cxnSp>
          <p:nvCxnSpPr>
            <p:cNvPr id="23" name="Straight Connector 22"/>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4475" y="-4762"/>
            <a:ext cx="2298700" cy="979774"/>
          </a:xfrm>
          <a:prstGeom prst="rect">
            <a:avLst/>
          </a:prstGeom>
        </p:spPr>
      </p:pic>
    </p:spTree>
    <p:extLst>
      <p:ext uri="{BB962C8B-B14F-4D97-AF65-F5344CB8AC3E}">
        <p14:creationId xmlns:p14="http://schemas.microsoft.com/office/powerpoint/2010/main" val="171090297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8048099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330849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068233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grpSp>
        <p:nvGrpSpPr>
          <p:cNvPr id="7" name="Group 6"/>
          <p:cNvGrpSpPr/>
          <p:nvPr userDrawn="1"/>
        </p:nvGrpSpPr>
        <p:grpSpPr>
          <a:xfrm>
            <a:off x="0" y="4814517"/>
            <a:ext cx="9144000" cy="328984"/>
            <a:chOff x="0" y="4172975"/>
            <a:chExt cx="9144000" cy="438645"/>
          </a:xfrm>
        </p:grpSpPr>
        <p:cxnSp>
          <p:nvCxnSpPr>
            <p:cNvPr id="9" name="Straight Connector 8"/>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sp>
        <p:nvSpPr>
          <p:cNvPr id="6" name="Text Placeholder 17"/>
          <p:cNvSpPr>
            <a:spLocks noGrp="1"/>
          </p:cNvSpPr>
          <p:nvPr>
            <p:ph type="body" sz="quarter" idx="13" hasCustomPrompt="1"/>
          </p:nvPr>
        </p:nvSpPr>
        <p:spPr>
          <a:xfrm>
            <a:off x="161128" y="1677832"/>
            <a:ext cx="8805158" cy="1430426"/>
          </a:xfrm>
          <a:prstGeom prst="rect">
            <a:avLst/>
          </a:prstGeom>
        </p:spPr>
        <p:txBody>
          <a:bodyPr anchor="ctr"/>
          <a:lstStyle>
            <a:lvl1pPr marL="0" indent="0" algn="ctr">
              <a:lnSpc>
                <a:spcPct val="100000"/>
              </a:lnSpc>
              <a:buNone/>
              <a:defRPr sz="2250" b="1" i="0">
                <a:latin typeface="Arial"/>
                <a:cs typeface="Arial"/>
              </a:defRPr>
            </a:lvl1pPr>
          </a:lstStyle>
          <a:p>
            <a:pPr lvl="0"/>
            <a:r>
              <a:rPr lang="en-US" dirty="0">
                <a:solidFill>
                  <a:schemeClr val="tx1"/>
                </a:solidFill>
              </a:rPr>
              <a:t>Section Break Line 1</a:t>
            </a:r>
            <a:br>
              <a:rPr lang="en-US" dirty="0">
                <a:solidFill>
                  <a:schemeClr val="tx1"/>
                </a:solidFill>
              </a:rPr>
            </a:br>
            <a:r>
              <a:rPr lang="en-US" dirty="0">
                <a:solidFill>
                  <a:schemeClr val="tx1"/>
                </a:solidFill>
              </a:rPr>
              <a:t>Section Break Line 2</a:t>
            </a:r>
            <a:endParaRPr lang="en-US" dirty="0"/>
          </a:p>
        </p:txBody>
      </p:sp>
      <p:pic>
        <p:nvPicPr>
          <p:cNvPr id="13" name="Picture 12"/>
          <p:cNvPicPr>
            <a:picLocks noChangeAspect="1"/>
          </p:cNvPicPr>
          <p:nvPr userDrawn="1"/>
        </p:nvPicPr>
        <p:blipFill>
          <a:blip r:embed="rId2"/>
          <a:stretch>
            <a:fillRect/>
          </a:stretch>
        </p:blipFill>
        <p:spPr>
          <a:xfrm>
            <a:off x="6011207" y="4938713"/>
            <a:ext cx="2933700" cy="95250"/>
          </a:xfrm>
          <a:prstGeom prst="rect">
            <a:avLst/>
          </a:prstGeom>
        </p:spPr>
      </p:pic>
      <p:grpSp>
        <p:nvGrpSpPr>
          <p:cNvPr id="14" name="Group 13"/>
          <p:cNvGrpSpPr/>
          <p:nvPr userDrawn="1"/>
        </p:nvGrpSpPr>
        <p:grpSpPr>
          <a:xfrm>
            <a:off x="0" y="0"/>
            <a:ext cx="9144000" cy="696620"/>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36330571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Break w/ Image">
    <p:spTree>
      <p:nvGrpSpPr>
        <p:cNvPr id="1" name=""/>
        <p:cNvGrpSpPr/>
        <p:nvPr/>
      </p:nvGrpSpPr>
      <p:grpSpPr>
        <a:xfrm>
          <a:off x="0" y="0"/>
          <a:ext cx="0" cy="0"/>
          <a:chOff x="0" y="0"/>
          <a:chExt cx="0" cy="0"/>
        </a:xfrm>
      </p:grpSpPr>
      <p:sp>
        <p:nvSpPr>
          <p:cNvPr id="21" name="Rectangle 20"/>
          <p:cNvSpPr/>
          <p:nvPr/>
        </p:nvSpPr>
        <p:spPr>
          <a:xfrm>
            <a:off x="0" y="3839335"/>
            <a:ext cx="9144000" cy="130416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3" name="Picture Placeholder 2"/>
          <p:cNvSpPr>
            <a:spLocks noGrp="1"/>
          </p:cNvSpPr>
          <p:nvPr>
            <p:ph type="pic" sz="quarter" idx="12" hasCustomPrompt="1"/>
          </p:nvPr>
        </p:nvSpPr>
        <p:spPr>
          <a:xfrm>
            <a:off x="0" y="0"/>
            <a:ext cx="9144000" cy="3795653"/>
          </a:xfrm>
          <a:prstGeom prst="rect">
            <a:avLst/>
          </a:prstGeom>
          <a:noFill/>
        </p:spPr>
        <p:txBody>
          <a:bodyPr vert="horz" anchor="ctr"/>
          <a:lstStyle>
            <a:lvl1pPr marL="0" indent="0" algn="ctr">
              <a:buNone/>
              <a:defRPr sz="1200" b="0" i="0" baseline="0">
                <a:solidFill>
                  <a:schemeClr val="tx1"/>
                </a:solidFill>
                <a:latin typeface="Arial"/>
                <a:cs typeface="Arial"/>
              </a:defRPr>
            </a:lvl1pPr>
          </a:lstStyle>
          <a:p>
            <a:r>
              <a:rPr lang="en-US" dirty="0"/>
              <a:t>Click to Insert Image</a:t>
            </a:r>
          </a:p>
        </p:txBody>
      </p:sp>
      <p:sp>
        <p:nvSpPr>
          <p:cNvPr id="6" name="Text Placeholder 17"/>
          <p:cNvSpPr>
            <a:spLocks noGrp="1"/>
          </p:cNvSpPr>
          <p:nvPr>
            <p:ph type="body" sz="quarter" idx="13" hasCustomPrompt="1"/>
          </p:nvPr>
        </p:nvSpPr>
        <p:spPr>
          <a:xfrm>
            <a:off x="161128" y="4146176"/>
            <a:ext cx="7884696" cy="537884"/>
          </a:xfrm>
          <a:prstGeom prst="rect">
            <a:avLst/>
          </a:prstGeom>
        </p:spPr>
        <p:txBody>
          <a:bodyPr anchor="t" anchorCtr="0"/>
          <a:lstStyle>
            <a:lvl1pPr marL="0" indent="0" algn="l">
              <a:lnSpc>
                <a:spcPct val="100000"/>
              </a:lnSpc>
              <a:spcBef>
                <a:spcPts val="0"/>
              </a:spcBef>
              <a:buNone/>
              <a:defRPr sz="2250" b="1" i="0">
                <a:latin typeface="Arial"/>
                <a:cs typeface="Arial"/>
              </a:defRPr>
            </a:lvl1pPr>
          </a:lstStyle>
          <a:p>
            <a:pPr lvl="0"/>
            <a:r>
              <a:rPr lang="en-US" dirty="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4938713"/>
            <a:ext cx="2933700" cy="95250"/>
          </a:xfrm>
          <a:prstGeom prst="rect">
            <a:avLst/>
          </a:prstGeom>
        </p:spPr>
      </p:pic>
      <p:grpSp>
        <p:nvGrpSpPr>
          <p:cNvPr id="14" name="Group 13"/>
          <p:cNvGrpSpPr/>
          <p:nvPr userDrawn="1"/>
        </p:nvGrpSpPr>
        <p:grpSpPr>
          <a:xfrm>
            <a:off x="0" y="3800339"/>
            <a:ext cx="9144000" cy="696620"/>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41362163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p:cNvSpPr>
            <a:spLocks noGrp="1"/>
          </p:cNvSpPr>
          <p:nvPr>
            <p:ph type="body" sz="quarter" idx="12" hasCustomPrompt="1"/>
          </p:nvPr>
        </p:nvSpPr>
        <p:spPr>
          <a:xfrm>
            <a:off x="743858" y="1177963"/>
            <a:ext cx="7672698" cy="2617690"/>
          </a:xfrm>
          <a:prstGeom prst="rect">
            <a:avLst/>
          </a:prstGeom>
        </p:spPr>
        <p:txBody>
          <a:bodyPr vert="horz" anchor="ctr"/>
          <a:lstStyle>
            <a:lvl1pPr marL="0" indent="0" algn="ctr">
              <a:buNone/>
              <a:defRPr sz="2700" b="0" i="1" baseline="0">
                <a:latin typeface="Times New Roman"/>
                <a:cs typeface="Times New Roman"/>
              </a:defRPr>
            </a:lvl1pPr>
            <a:lvl2pPr marL="342900" indent="0">
              <a:buNone/>
              <a:defRPr sz="1350"/>
            </a:lvl2pPr>
            <a:lvl3pPr marL="685800" indent="0">
              <a:buNone/>
              <a:defRPr sz="1350"/>
            </a:lvl3pPr>
            <a:lvl4pPr marL="1028700" indent="0">
              <a:buNone/>
              <a:defRPr sz="1350"/>
            </a:lvl4pPr>
            <a:lvl5pPr marL="1371600" indent="0">
              <a:buNone/>
              <a:defRPr sz="1350"/>
            </a:lvl5pPr>
          </a:lstStyle>
          <a:p>
            <a:pPr lvl="0"/>
            <a:r>
              <a:rPr lang="en-US" dirty="0"/>
              <a:t>Insert Quote or Excerpt Here</a:t>
            </a:r>
          </a:p>
        </p:txBody>
      </p:sp>
      <p:sp>
        <p:nvSpPr>
          <p:cNvPr id="17" name="Text Placeholder 16"/>
          <p:cNvSpPr>
            <a:spLocks noGrp="1"/>
          </p:cNvSpPr>
          <p:nvPr>
            <p:ph type="body" sz="quarter" idx="13" hasCustomPrompt="1"/>
          </p:nvPr>
        </p:nvSpPr>
        <p:spPr>
          <a:xfrm>
            <a:off x="3309939" y="3904603"/>
            <a:ext cx="5565775" cy="673244"/>
          </a:xfrm>
          <a:prstGeom prst="rect">
            <a:avLst/>
          </a:prstGeom>
        </p:spPr>
        <p:txBody>
          <a:bodyPr vert="horz"/>
          <a:lstStyle>
            <a:lvl1pPr marL="0" indent="0" algn="r">
              <a:buNone/>
              <a:defRPr sz="1200" b="0" i="0" baseline="0">
                <a:latin typeface="Arial"/>
                <a:cs typeface="Arial"/>
              </a:defRPr>
            </a:lvl1pPr>
          </a:lstStyle>
          <a:p>
            <a:pPr lvl="0"/>
            <a:r>
              <a:rPr lang="en-US" dirty="0"/>
              <a:t>Insert Quote Attribution Here</a:t>
            </a:r>
          </a:p>
        </p:txBody>
      </p:sp>
      <p:pic>
        <p:nvPicPr>
          <p:cNvPr id="21" name="Picture 20"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8601" y="1171159"/>
            <a:ext cx="557893" cy="278946"/>
          </a:xfrm>
          <a:prstGeom prst="rect">
            <a:avLst/>
          </a:prstGeom>
        </p:spPr>
      </p:pic>
      <p:pic>
        <p:nvPicPr>
          <p:cNvPr id="22" name="Picture 21"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0800000">
            <a:off x="8320316" y="3525996"/>
            <a:ext cx="557893" cy="278946"/>
          </a:xfrm>
          <a:prstGeom prst="rect">
            <a:avLst/>
          </a:prstGeom>
        </p:spPr>
      </p:pic>
      <p:sp>
        <p:nvSpPr>
          <p:cNvPr id="10"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4376409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ullets and 1 Photo w/ Caption">
    <p:spTree>
      <p:nvGrpSpPr>
        <p:cNvPr id="1" name=""/>
        <p:cNvGrpSpPr/>
        <p:nvPr/>
      </p:nvGrpSpPr>
      <p:grpSpPr>
        <a:xfrm>
          <a:off x="0" y="0"/>
          <a:ext cx="0" cy="0"/>
          <a:chOff x="0" y="0"/>
          <a:chExt cx="0" cy="0"/>
        </a:xfrm>
      </p:grpSpPr>
      <p:sp>
        <p:nvSpPr>
          <p:cNvPr id="3" name="Picture Placeholder 2"/>
          <p:cNvSpPr>
            <a:spLocks noGrp="1"/>
          </p:cNvSpPr>
          <p:nvPr>
            <p:ph type="pic" sz="quarter" idx="15" hasCustomPrompt="1"/>
          </p:nvPr>
        </p:nvSpPr>
        <p:spPr>
          <a:xfrm>
            <a:off x="5162933" y="1184190"/>
            <a:ext cx="3755643" cy="3071077"/>
          </a:xfrm>
          <a:prstGeom prst="rect">
            <a:avLst/>
          </a:prstGeom>
        </p:spPr>
        <p:txBody>
          <a:bodyPr anchor="ctr"/>
          <a:lstStyle>
            <a:lvl1pPr marL="0" indent="0" algn="ctr">
              <a:buNone/>
              <a:defRPr sz="1200" b="0" i="0">
                <a:latin typeface="Arial"/>
                <a:cs typeface="Arial"/>
              </a:defRPr>
            </a:lvl1pPr>
          </a:lstStyle>
          <a:p>
            <a:r>
              <a:rPr lang="en-US" dirty="0"/>
              <a:t>Click to Insert Image</a:t>
            </a:r>
          </a:p>
        </p:txBody>
      </p:sp>
      <p:sp>
        <p:nvSpPr>
          <p:cNvPr id="9" name="Text Placeholder 3"/>
          <p:cNvSpPr>
            <a:spLocks noGrp="1"/>
          </p:cNvSpPr>
          <p:nvPr>
            <p:ph type="body" sz="quarter" idx="28" hasCustomPrompt="1"/>
          </p:nvPr>
        </p:nvSpPr>
        <p:spPr>
          <a:xfrm>
            <a:off x="5162933" y="4325008"/>
            <a:ext cx="3755642" cy="245412"/>
          </a:xfrm>
          <a:prstGeom prst="rect">
            <a:avLst/>
          </a:prstGeom>
        </p:spPr>
        <p:txBody>
          <a:bodyPr vert="horz"/>
          <a:lstStyle>
            <a:lvl1pPr marL="0" indent="0" algn="ctr">
              <a:buFontTx/>
              <a:buNone/>
              <a:defRPr sz="825" b="0" i="0"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photo caption(s) here.</a:t>
            </a:r>
          </a:p>
        </p:txBody>
      </p:sp>
      <p:sp>
        <p:nvSpPr>
          <p:cNvPr id="2" name="Slide Number Placeholder 1"/>
          <p:cNvSpPr>
            <a:spLocks noGrp="1"/>
          </p:cNvSpPr>
          <p:nvPr>
            <p:ph type="sldNum" sz="quarter" idx="29"/>
          </p:nvPr>
        </p:nvSpPr>
        <p:spPr/>
        <p:txBody>
          <a:bodyPr/>
          <a:lstStyle/>
          <a:p>
            <a:fld id="{12342C3A-DD85-7843-B416-BD52AB030D59}" type="slidenum">
              <a:rPr lang="en-US" smtClean="0"/>
              <a:pPr/>
              <a:t>‹#›</a:t>
            </a:fld>
            <a:endParaRPr lang="en-US" dirty="0"/>
          </a:p>
        </p:txBody>
      </p:sp>
      <p:sp>
        <p:nvSpPr>
          <p:cNvPr id="10" name="Text Placeholder 2"/>
          <p:cNvSpPr>
            <a:spLocks noGrp="1"/>
          </p:cNvSpPr>
          <p:nvPr>
            <p:ph type="body" sz="quarter" idx="12" hasCustomPrompt="1"/>
          </p:nvPr>
        </p:nvSpPr>
        <p:spPr>
          <a:xfrm>
            <a:off x="227013" y="1184190"/>
            <a:ext cx="4242014" cy="3386231"/>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Tree>
    <p:extLst>
      <p:ext uri="{BB962C8B-B14F-4D97-AF65-F5344CB8AC3E}">
        <p14:creationId xmlns:p14="http://schemas.microsoft.com/office/powerpoint/2010/main" val="35889290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ullets and 4 Photos">
    <p:spTree>
      <p:nvGrpSpPr>
        <p:cNvPr id="1" name=""/>
        <p:cNvGrpSpPr/>
        <p:nvPr/>
      </p:nvGrpSpPr>
      <p:grpSpPr>
        <a:xfrm>
          <a:off x="0" y="0"/>
          <a:ext cx="0" cy="0"/>
          <a:chOff x="0" y="0"/>
          <a:chExt cx="0" cy="0"/>
        </a:xfrm>
      </p:grpSpPr>
      <p:sp>
        <p:nvSpPr>
          <p:cNvPr id="9" name="Picture Placeholder 7"/>
          <p:cNvSpPr>
            <a:spLocks noGrp="1" noChangeAspect="1"/>
          </p:cNvSpPr>
          <p:nvPr>
            <p:ph type="pic" sz="quarter" idx="18" hasCustomPrompt="1"/>
          </p:nvPr>
        </p:nvSpPr>
        <p:spPr>
          <a:xfrm>
            <a:off x="5067208" y="1179922"/>
            <a:ext cx="1851807" cy="1677479"/>
          </a:xfrm>
          <a:prstGeom prst="rect">
            <a:avLst/>
          </a:prstGeom>
          <a:noFill/>
        </p:spPr>
        <p:txBody>
          <a:bodyPr anchor="ctr"/>
          <a:lstStyle>
            <a:lvl1pPr marL="0" indent="0" algn="ctr">
              <a:buNone/>
              <a:defRPr sz="1200" b="0">
                <a:solidFill>
                  <a:schemeClr val="tx1"/>
                </a:solidFill>
                <a:effectLst/>
                <a:latin typeface="Arial"/>
                <a:cs typeface="Arial"/>
              </a:defRPr>
            </a:lvl1pPr>
          </a:lstStyle>
          <a:p>
            <a:r>
              <a:rPr lang="en-US" dirty="0"/>
              <a:t>Click to Insert Image</a:t>
            </a:r>
          </a:p>
        </p:txBody>
      </p:sp>
      <p:sp>
        <p:nvSpPr>
          <p:cNvPr id="20" name="Picture Placeholder 7"/>
          <p:cNvSpPr>
            <a:spLocks noGrp="1" noChangeAspect="1"/>
          </p:cNvSpPr>
          <p:nvPr>
            <p:ph type="pic" sz="quarter" idx="19" hasCustomPrompt="1"/>
          </p:nvPr>
        </p:nvSpPr>
        <p:spPr>
          <a:xfrm>
            <a:off x="7023275" y="1179922"/>
            <a:ext cx="1839493" cy="1677479"/>
          </a:xfrm>
          <a:prstGeom prst="rect">
            <a:avLst/>
          </a:prstGeom>
          <a:noFill/>
        </p:spPr>
        <p:txBody>
          <a:bodyPr anchor="ctr"/>
          <a:lstStyle>
            <a:lvl1pPr marL="0" indent="0" algn="ctr">
              <a:buNone/>
              <a:defRPr sz="1200" b="0">
                <a:solidFill>
                  <a:schemeClr val="tx1"/>
                </a:solidFill>
                <a:effectLst/>
                <a:latin typeface="Arial"/>
                <a:cs typeface="Arial"/>
              </a:defRPr>
            </a:lvl1pPr>
          </a:lstStyle>
          <a:p>
            <a:r>
              <a:rPr lang="en-US" dirty="0"/>
              <a:t>Click to Insert Image</a:t>
            </a:r>
          </a:p>
        </p:txBody>
      </p:sp>
      <p:sp>
        <p:nvSpPr>
          <p:cNvPr id="13" name="Picture Placeholder 7"/>
          <p:cNvSpPr>
            <a:spLocks noGrp="1" noChangeAspect="1"/>
          </p:cNvSpPr>
          <p:nvPr>
            <p:ph type="pic" sz="quarter" idx="20" hasCustomPrompt="1"/>
          </p:nvPr>
        </p:nvSpPr>
        <p:spPr>
          <a:xfrm>
            <a:off x="5067208" y="2935589"/>
            <a:ext cx="1851807" cy="1641940"/>
          </a:xfrm>
          <a:prstGeom prst="rect">
            <a:avLst/>
          </a:prstGeom>
          <a:noFill/>
        </p:spPr>
        <p:txBody>
          <a:bodyPr anchor="ctr"/>
          <a:lstStyle>
            <a:lvl1pPr marL="0" indent="0" algn="ctr">
              <a:buNone/>
              <a:defRPr sz="1200" b="0">
                <a:solidFill>
                  <a:schemeClr val="tx1"/>
                </a:solidFill>
                <a:effectLst/>
                <a:latin typeface="Arial"/>
                <a:cs typeface="Arial"/>
              </a:defRPr>
            </a:lvl1pPr>
          </a:lstStyle>
          <a:p>
            <a:r>
              <a:rPr lang="en-US" dirty="0"/>
              <a:t>Click to Insert Image</a:t>
            </a:r>
          </a:p>
        </p:txBody>
      </p:sp>
      <p:sp>
        <p:nvSpPr>
          <p:cNvPr id="15" name="Picture Placeholder 7"/>
          <p:cNvSpPr>
            <a:spLocks noGrp="1" noChangeAspect="1"/>
          </p:cNvSpPr>
          <p:nvPr>
            <p:ph type="pic" sz="quarter" idx="21" hasCustomPrompt="1"/>
          </p:nvPr>
        </p:nvSpPr>
        <p:spPr>
          <a:xfrm>
            <a:off x="7023275" y="2935589"/>
            <a:ext cx="1839493" cy="1641940"/>
          </a:xfrm>
          <a:prstGeom prst="rect">
            <a:avLst/>
          </a:prstGeom>
          <a:noFill/>
        </p:spPr>
        <p:txBody>
          <a:bodyPr anchor="ctr"/>
          <a:lstStyle>
            <a:lvl1pPr marL="0" indent="0" algn="ctr">
              <a:buNone/>
              <a:defRPr sz="1200" b="0">
                <a:solidFill>
                  <a:schemeClr val="tx1"/>
                </a:solidFill>
                <a:effectLst/>
                <a:latin typeface="Arial"/>
                <a:cs typeface="Arial"/>
              </a:defRPr>
            </a:lvl1pPr>
          </a:lstStyle>
          <a:p>
            <a:r>
              <a:rPr lang="en-US" dirty="0"/>
              <a:t>Click to Insert Image</a:t>
            </a:r>
          </a:p>
        </p:txBody>
      </p:sp>
      <p:sp>
        <p:nvSpPr>
          <p:cNvPr id="2" name="Slide Number Placeholder 1"/>
          <p:cNvSpPr>
            <a:spLocks noGrp="1"/>
          </p:cNvSpPr>
          <p:nvPr>
            <p:ph type="sldNum" sz="quarter" idx="22"/>
          </p:nvPr>
        </p:nvSpPr>
        <p:spPr/>
        <p:txBody>
          <a:bodyPr/>
          <a:lstStyle/>
          <a:p>
            <a:fld id="{12342C3A-DD85-7843-B416-BD52AB030D59}" type="slidenum">
              <a:rPr lang="en-US" smtClean="0"/>
              <a:pPr/>
              <a:t>‹#›</a:t>
            </a:fld>
            <a:endParaRPr lang="en-US" dirty="0"/>
          </a:p>
        </p:txBody>
      </p:sp>
      <p:sp>
        <p:nvSpPr>
          <p:cNvPr id="10" name="Text Placeholder 2"/>
          <p:cNvSpPr>
            <a:spLocks noGrp="1"/>
          </p:cNvSpPr>
          <p:nvPr>
            <p:ph type="body" sz="quarter" idx="12" hasCustomPrompt="1"/>
          </p:nvPr>
        </p:nvSpPr>
        <p:spPr>
          <a:xfrm>
            <a:off x="227013" y="1179041"/>
            <a:ext cx="4242014" cy="3391379"/>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Tree>
    <p:extLst>
      <p:ext uri="{BB962C8B-B14F-4D97-AF65-F5344CB8AC3E}">
        <p14:creationId xmlns:p14="http://schemas.microsoft.com/office/powerpoint/2010/main" val="15277176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 Photo Grid w/ Caption">
    <p:spTree>
      <p:nvGrpSpPr>
        <p:cNvPr id="1" name=""/>
        <p:cNvGrpSpPr/>
        <p:nvPr/>
      </p:nvGrpSpPr>
      <p:grpSpPr>
        <a:xfrm>
          <a:off x="0" y="0"/>
          <a:ext cx="0" cy="0"/>
          <a:chOff x="0" y="0"/>
          <a:chExt cx="0" cy="0"/>
        </a:xfrm>
      </p:grpSpPr>
      <p:sp>
        <p:nvSpPr>
          <p:cNvPr id="14" name="Picture Placeholder 7"/>
          <p:cNvSpPr>
            <a:spLocks noGrp="1" noChangeAspect="1"/>
          </p:cNvSpPr>
          <p:nvPr>
            <p:ph type="pic" sz="quarter" idx="14" hasCustomPrompt="1"/>
          </p:nvPr>
        </p:nvSpPr>
        <p:spPr>
          <a:xfrm>
            <a:off x="239487" y="1184189"/>
            <a:ext cx="4557485" cy="3286758"/>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35" name="Picture Placeholder 7"/>
          <p:cNvSpPr>
            <a:spLocks noGrp="1"/>
          </p:cNvSpPr>
          <p:nvPr>
            <p:ph type="pic" sz="quarter" idx="24" hasCustomPrompt="1"/>
          </p:nvPr>
        </p:nvSpPr>
        <p:spPr>
          <a:xfrm>
            <a:off x="4884058" y="2768061"/>
            <a:ext cx="2220685" cy="1703708"/>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36" name="Picture Placeholder 7"/>
          <p:cNvSpPr>
            <a:spLocks noGrp="1"/>
          </p:cNvSpPr>
          <p:nvPr>
            <p:ph type="pic" sz="quarter" idx="25" hasCustomPrompt="1"/>
          </p:nvPr>
        </p:nvSpPr>
        <p:spPr>
          <a:xfrm>
            <a:off x="4884058" y="1184190"/>
            <a:ext cx="2220685" cy="1703708"/>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4" name="Text Placeholder 3"/>
          <p:cNvSpPr>
            <a:spLocks noGrp="1"/>
          </p:cNvSpPr>
          <p:nvPr>
            <p:ph type="body" sz="quarter" idx="28" hasCustomPrompt="1"/>
          </p:nvPr>
        </p:nvSpPr>
        <p:spPr>
          <a:xfrm>
            <a:off x="7206343" y="1179041"/>
            <a:ext cx="1720170" cy="2675698"/>
          </a:xfrm>
          <a:prstGeom prst="rect">
            <a:avLst/>
          </a:prstGeom>
        </p:spPr>
        <p:txBody>
          <a:bodyPr vert="horz"/>
          <a:lstStyle>
            <a:lvl1pPr marL="0" indent="0" algn="l">
              <a:buFontTx/>
              <a:buNone/>
              <a:defRPr sz="825" b="0" i="0"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photo caption(s) here.</a:t>
            </a:r>
          </a:p>
        </p:txBody>
      </p:sp>
      <p:sp>
        <p:nvSpPr>
          <p:cNvPr id="8"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8581843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ubhead and Chart w/ Caption Left">
    <p:spTree>
      <p:nvGrpSpPr>
        <p:cNvPr id="1" name=""/>
        <p:cNvGrpSpPr/>
        <p:nvPr/>
      </p:nvGrpSpPr>
      <p:grpSpPr>
        <a:xfrm>
          <a:off x="0" y="0"/>
          <a:ext cx="0" cy="0"/>
          <a:chOff x="0" y="0"/>
          <a:chExt cx="0" cy="0"/>
        </a:xfrm>
      </p:grpSpPr>
      <p:sp>
        <p:nvSpPr>
          <p:cNvPr id="10" name="Text Placeholder 3"/>
          <p:cNvSpPr>
            <a:spLocks noGrp="1"/>
          </p:cNvSpPr>
          <p:nvPr>
            <p:ph type="body" sz="quarter" idx="28" hasCustomPrompt="1"/>
          </p:nvPr>
        </p:nvSpPr>
        <p:spPr>
          <a:xfrm>
            <a:off x="239486" y="1503406"/>
            <a:ext cx="2271486" cy="2729776"/>
          </a:xfrm>
          <a:prstGeom prst="rect">
            <a:avLst/>
          </a:prstGeom>
        </p:spPr>
        <p:txBody>
          <a:bodyPr vert="horz"/>
          <a:lstStyle>
            <a:lvl1pPr marL="0" indent="0" algn="l">
              <a:buFontTx/>
              <a:buNone/>
              <a:defRPr sz="825"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data caption(s) here.</a:t>
            </a:r>
          </a:p>
        </p:txBody>
      </p:sp>
      <p:sp>
        <p:nvSpPr>
          <p:cNvPr id="11" name="Text Placeholder 3"/>
          <p:cNvSpPr>
            <a:spLocks noGrp="1"/>
          </p:cNvSpPr>
          <p:nvPr>
            <p:ph type="body" sz="quarter" idx="29" hasCustomPrompt="1"/>
          </p:nvPr>
        </p:nvSpPr>
        <p:spPr>
          <a:xfrm>
            <a:off x="239940" y="1189757"/>
            <a:ext cx="2263775" cy="207169"/>
          </a:xfrm>
          <a:prstGeom prst="rect">
            <a:avLst/>
          </a:prstGeom>
        </p:spPr>
        <p:txBody>
          <a:bodyPr vert="horz" anchor="ctr"/>
          <a:lstStyle>
            <a:lvl1pPr marL="0" indent="0">
              <a:buNone/>
              <a:defRPr sz="1200" b="1" baseline="0">
                <a:latin typeface="Arial"/>
                <a:cs typeface="Arial"/>
              </a:defRPr>
            </a:lvl1pPr>
          </a:lstStyle>
          <a:p>
            <a:pPr lvl="0"/>
            <a:r>
              <a:rPr lang="en-US" dirty="0"/>
              <a:t>Figure Title</a:t>
            </a:r>
          </a:p>
        </p:txBody>
      </p:sp>
      <p:sp>
        <p:nvSpPr>
          <p:cNvPr id="14" name="Content Placeholder 3"/>
          <p:cNvSpPr>
            <a:spLocks noGrp="1"/>
          </p:cNvSpPr>
          <p:nvPr>
            <p:ph sz="half" idx="13"/>
          </p:nvPr>
        </p:nvSpPr>
        <p:spPr>
          <a:xfrm>
            <a:off x="2652484" y="1189338"/>
            <a:ext cx="6241143" cy="3402903"/>
          </a:xfrm>
          <a:prstGeom prst="rect">
            <a:avLst/>
          </a:prstGeom>
        </p:spPr>
        <p:txBody>
          <a:bodyPr>
            <a:noAutofit/>
          </a:bodyPr>
          <a:lstStyle>
            <a:lvl1pPr marL="0" indent="0" algn="ctr">
              <a:buNone/>
              <a:defRPr sz="1350" baseline="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652383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tevens Fountain">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86187" y="0"/>
            <a:ext cx="5357812" cy="5143500"/>
          </a:xfrm>
          <a:prstGeom prst="rect">
            <a:avLst/>
          </a:prstGeom>
        </p:spPr>
      </p:pic>
      <p:sp>
        <p:nvSpPr>
          <p:cNvPr id="16" name="Text Placeholder 26"/>
          <p:cNvSpPr>
            <a:spLocks noGrp="1"/>
          </p:cNvSpPr>
          <p:nvPr>
            <p:ph type="body" sz="quarter" idx="15" hasCustomPrompt="1"/>
          </p:nvPr>
        </p:nvSpPr>
        <p:spPr>
          <a:xfrm>
            <a:off x="123825" y="2651152"/>
            <a:ext cx="4993528"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3673929"/>
            <a:ext cx="5008936" cy="942125"/>
          </a:xfrm>
          <a:prstGeom prst="rect">
            <a:avLst/>
          </a:prstGeom>
        </p:spPr>
        <p:txBody>
          <a:bodyPr/>
          <a:lstStyle>
            <a:lvl1pPr marL="0" marR="0" indent="0" algn="l" defTabSz="342900" rtl="0" eaLnBrk="1" fontAlgn="auto" latinLnBrk="0" hangingPunct="1">
              <a:lnSpc>
                <a:spcPct val="120000"/>
              </a:lnSpc>
              <a:spcBef>
                <a:spcPts val="0"/>
              </a:spcBef>
              <a:spcAft>
                <a:spcPts val="0"/>
              </a:spcAft>
              <a:buClrTx/>
              <a:buSzTx/>
              <a:buFont typeface="Arial"/>
              <a:buNone/>
              <a:tabLst/>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3429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p:nvGrpSpPr>
        <p:grpSpPr>
          <a:xfrm>
            <a:off x="0" y="4814517"/>
            <a:ext cx="9144000" cy="328984"/>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grpSp>
        <p:nvGrpSpPr>
          <p:cNvPr id="19" name="Group 18"/>
          <p:cNvGrpSpPr/>
          <p:nvPr/>
        </p:nvGrpSpPr>
        <p:grpSpPr>
          <a:xfrm>
            <a:off x="0" y="9156"/>
            <a:ext cx="9144000" cy="418"/>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4475" y="-4762"/>
            <a:ext cx="2298700" cy="979774"/>
          </a:xfrm>
          <a:prstGeom prst="rect">
            <a:avLst/>
          </a:prstGeom>
        </p:spPr>
      </p:pic>
    </p:spTree>
    <p:extLst>
      <p:ext uri="{BB962C8B-B14F-4D97-AF65-F5344CB8AC3E}">
        <p14:creationId xmlns:p14="http://schemas.microsoft.com/office/powerpoint/2010/main" val="1703007146"/>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ubhead and Chart w/ Caption Righ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
        <p:nvSpPr>
          <p:cNvPr id="8" name="Text Placeholder 3"/>
          <p:cNvSpPr>
            <a:spLocks noGrp="1"/>
          </p:cNvSpPr>
          <p:nvPr>
            <p:ph type="body" sz="quarter" idx="28" hasCustomPrompt="1"/>
          </p:nvPr>
        </p:nvSpPr>
        <p:spPr>
          <a:xfrm>
            <a:off x="6623811" y="1503406"/>
            <a:ext cx="2271486" cy="2729776"/>
          </a:xfrm>
          <a:prstGeom prst="rect">
            <a:avLst/>
          </a:prstGeom>
        </p:spPr>
        <p:txBody>
          <a:bodyPr vert="horz"/>
          <a:lstStyle>
            <a:lvl1pPr marL="0" indent="0" algn="l">
              <a:buFontTx/>
              <a:buNone/>
              <a:defRPr sz="825"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data caption(s) here.</a:t>
            </a:r>
          </a:p>
        </p:txBody>
      </p:sp>
      <p:sp>
        <p:nvSpPr>
          <p:cNvPr id="10" name="Text Placeholder 3"/>
          <p:cNvSpPr>
            <a:spLocks noGrp="1"/>
          </p:cNvSpPr>
          <p:nvPr>
            <p:ph type="body" sz="quarter" idx="29" hasCustomPrompt="1"/>
          </p:nvPr>
        </p:nvSpPr>
        <p:spPr>
          <a:xfrm>
            <a:off x="6624265" y="1189757"/>
            <a:ext cx="2263775" cy="207169"/>
          </a:xfrm>
          <a:prstGeom prst="rect">
            <a:avLst/>
          </a:prstGeom>
        </p:spPr>
        <p:txBody>
          <a:bodyPr vert="horz" anchor="ctr"/>
          <a:lstStyle>
            <a:lvl1pPr marL="0" indent="0">
              <a:buNone/>
              <a:defRPr sz="1200" b="1" baseline="0">
                <a:latin typeface="Arial"/>
                <a:cs typeface="Arial"/>
              </a:defRPr>
            </a:lvl1pPr>
          </a:lstStyle>
          <a:p>
            <a:pPr lvl="0"/>
            <a:r>
              <a:rPr lang="en-US" dirty="0"/>
              <a:t>Figure Title</a:t>
            </a:r>
          </a:p>
        </p:txBody>
      </p:sp>
      <p:sp>
        <p:nvSpPr>
          <p:cNvPr id="12" name="Content Placeholder 3"/>
          <p:cNvSpPr>
            <a:spLocks noGrp="1"/>
          </p:cNvSpPr>
          <p:nvPr>
            <p:ph sz="half" idx="13"/>
          </p:nvPr>
        </p:nvSpPr>
        <p:spPr>
          <a:xfrm>
            <a:off x="229187" y="1189338"/>
            <a:ext cx="6241143" cy="3402903"/>
          </a:xfrm>
          <a:prstGeom prst="rect">
            <a:avLst/>
          </a:prstGeom>
        </p:spPr>
        <p:txBody>
          <a:bodyPr>
            <a:noAutofit/>
          </a:bodyPr>
          <a:lstStyle>
            <a:lvl1pPr marL="0" indent="0" algn="ctr">
              <a:buNone/>
              <a:defRPr sz="1350" baseline="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383278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igure Only">
    <p:spTree>
      <p:nvGrpSpPr>
        <p:cNvPr id="1" name=""/>
        <p:cNvGrpSpPr/>
        <p:nvPr/>
      </p:nvGrpSpPr>
      <p:grpSpPr>
        <a:xfrm>
          <a:off x="0" y="0"/>
          <a:ext cx="0" cy="0"/>
          <a:chOff x="0" y="0"/>
          <a:chExt cx="0" cy="0"/>
        </a:xfrm>
      </p:grpSpPr>
      <p:sp>
        <p:nvSpPr>
          <p:cNvPr id="5" name="Content Placeholder 3"/>
          <p:cNvSpPr>
            <a:spLocks noGrp="1"/>
          </p:cNvSpPr>
          <p:nvPr>
            <p:ph sz="half" idx="13"/>
          </p:nvPr>
        </p:nvSpPr>
        <p:spPr>
          <a:xfrm>
            <a:off x="227013" y="1189338"/>
            <a:ext cx="8481556" cy="3372129"/>
          </a:xfrm>
          <a:prstGeom prst="rect">
            <a:avLst/>
          </a:prstGeom>
        </p:spPr>
        <p:txBody>
          <a:bodyPr>
            <a:noAutofit/>
          </a:bodyPr>
          <a:lstStyle>
            <a:lvl1pPr marL="0" indent="0" algn="ctr">
              <a:buNone/>
              <a:defRPr sz="1350" baseline="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6020026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ubhead and Data Comparison w/ Caption Bottom">
    <p:spTree>
      <p:nvGrpSpPr>
        <p:cNvPr id="1" name=""/>
        <p:cNvGrpSpPr/>
        <p:nvPr/>
      </p:nvGrpSpPr>
      <p:grpSpPr>
        <a:xfrm>
          <a:off x="0" y="0"/>
          <a:ext cx="0" cy="0"/>
          <a:chOff x="0" y="0"/>
          <a:chExt cx="0" cy="0"/>
        </a:xfrm>
      </p:grpSpPr>
      <p:sp>
        <p:nvSpPr>
          <p:cNvPr id="8" name="Content Placeholder 3"/>
          <p:cNvSpPr>
            <a:spLocks noGrp="1"/>
          </p:cNvSpPr>
          <p:nvPr>
            <p:ph sz="half" idx="13" hasCustomPrompt="1"/>
          </p:nvPr>
        </p:nvSpPr>
        <p:spPr>
          <a:xfrm>
            <a:off x="246744" y="1184190"/>
            <a:ext cx="4217444" cy="2433764"/>
          </a:xfrm>
          <a:prstGeom prst="rect">
            <a:avLst/>
          </a:prstGeom>
        </p:spPr>
        <p:txBody>
          <a:bodyPr>
            <a:noAutofit/>
          </a:bodyPr>
          <a:lstStyle>
            <a:lvl1pPr marL="0" indent="0" algn="ctr">
              <a:buNone/>
              <a:defRPr sz="135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dirty="0"/>
              <a:t>Comparative Data 1</a:t>
            </a:r>
          </a:p>
        </p:txBody>
      </p:sp>
      <p:sp>
        <p:nvSpPr>
          <p:cNvPr id="9" name="Text Placeholder 3"/>
          <p:cNvSpPr>
            <a:spLocks noGrp="1"/>
          </p:cNvSpPr>
          <p:nvPr>
            <p:ph type="body" sz="quarter" idx="28" hasCustomPrompt="1"/>
          </p:nvPr>
        </p:nvSpPr>
        <p:spPr>
          <a:xfrm>
            <a:off x="246743" y="3782786"/>
            <a:ext cx="4217445" cy="801850"/>
          </a:xfrm>
          <a:prstGeom prst="rect">
            <a:avLst/>
          </a:prstGeom>
        </p:spPr>
        <p:txBody>
          <a:bodyPr vert="horz"/>
          <a:lstStyle>
            <a:lvl1pPr marL="0" indent="0" algn="l">
              <a:buFontTx/>
              <a:buNone/>
              <a:defRPr sz="825"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data caption(s) here.</a:t>
            </a:r>
          </a:p>
        </p:txBody>
      </p:sp>
      <p:sp>
        <p:nvSpPr>
          <p:cNvPr id="15" name="Content Placeholder 3"/>
          <p:cNvSpPr>
            <a:spLocks noGrp="1"/>
          </p:cNvSpPr>
          <p:nvPr>
            <p:ph sz="half" idx="29" hasCustomPrompt="1"/>
          </p:nvPr>
        </p:nvSpPr>
        <p:spPr>
          <a:xfrm>
            <a:off x="4672705" y="1179041"/>
            <a:ext cx="4217756" cy="2438913"/>
          </a:xfrm>
          <a:prstGeom prst="rect">
            <a:avLst/>
          </a:prstGeom>
        </p:spPr>
        <p:txBody>
          <a:bodyPr>
            <a:noAutofit/>
          </a:bodyPr>
          <a:lstStyle>
            <a:lvl1pPr marL="0" indent="0" algn="ctr">
              <a:buNone/>
              <a:defRPr sz="1350" baseline="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dirty="0"/>
              <a:t>Comparative Data 2</a:t>
            </a:r>
          </a:p>
        </p:txBody>
      </p:sp>
      <p:sp>
        <p:nvSpPr>
          <p:cNvPr id="16" name="Text Placeholder 3"/>
          <p:cNvSpPr>
            <a:spLocks noGrp="1"/>
          </p:cNvSpPr>
          <p:nvPr>
            <p:ph type="body" sz="quarter" idx="30" hasCustomPrompt="1"/>
          </p:nvPr>
        </p:nvSpPr>
        <p:spPr>
          <a:xfrm>
            <a:off x="4673016" y="3782786"/>
            <a:ext cx="4217445" cy="801850"/>
          </a:xfrm>
          <a:prstGeom prst="rect">
            <a:avLst/>
          </a:prstGeom>
        </p:spPr>
        <p:txBody>
          <a:bodyPr vert="horz"/>
          <a:lstStyle>
            <a:lvl1pPr marL="0" indent="0" algn="l">
              <a:buFontTx/>
              <a:buNone/>
              <a:defRPr sz="825"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data caption(s) here.</a:t>
            </a:r>
          </a:p>
        </p:txBody>
      </p:sp>
      <p:sp>
        <p:nvSpPr>
          <p:cNvPr id="10"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31"/>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37065229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grpSp>
        <p:nvGrpSpPr>
          <p:cNvPr id="2" name="Group 1"/>
          <p:cNvGrpSpPr/>
          <p:nvPr userDrawn="1"/>
        </p:nvGrpSpPr>
        <p:grpSpPr>
          <a:xfrm>
            <a:off x="0" y="3933834"/>
            <a:ext cx="9144000" cy="1209667"/>
            <a:chOff x="-1276426" y="5245111"/>
            <a:chExt cx="9144000" cy="1612889"/>
          </a:xfrm>
        </p:grpSpPr>
        <p:cxnSp>
          <p:nvCxnSpPr>
            <p:cNvPr id="8" name="Straight Connector 7"/>
            <p:cNvCxnSpPr/>
            <p:nvPr/>
          </p:nvCxnSpPr>
          <p:spPr>
            <a:xfrm>
              <a:off x="4822622" y="524511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276426" y="524566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1276426" y="5272276"/>
              <a:ext cx="9144000" cy="158572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sp>
        <p:nvSpPr>
          <p:cNvPr id="7" name="Subtitle 2"/>
          <p:cNvSpPr>
            <a:spLocks noGrp="1"/>
          </p:cNvSpPr>
          <p:nvPr userDrawn="1">
            <p:ph type="subTitle" idx="1" hasCustomPrompt="1"/>
          </p:nvPr>
        </p:nvSpPr>
        <p:spPr>
          <a:xfrm>
            <a:off x="1371600" y="3930704"/>
            <a:ext cx="6400800" cy="973791"/>
          </a:xfrm>
          <a:prstGeom prst="rect">
            <a:avLst/>
          </a:prstGeom>
        </p:spPr>
        <p:txBody>
          <a:bodyPr anchor="ctr"/>
          <a:lstStyle>
            <a:lvl1pPr marL="0" indent="0" algn="ctr">
              <a:lnSpc>
                <a:spcPct val="120000"/>
              </a:lnSpc>
              <a:spcBef>
                <a:spcPts val="0"/>
              </a:spcBef>
              <a:buNone/>
              <a:defRPr sz="1350" b="0" i="0" baseline="0">
                <a:solidFill>
                  <a:schemeClr val="tx1">
                    <a:lumMod val="75000"/>
                    <a:lumOff val="25000"/>
                  </a:schemeClr>
                </a:solidFill>
                <a:latin typeface="Arial"/>
                <a:cs typeface="Aria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pPr lvl="0"/>
            <a:r>
              <a:rPr lang="en-US" dirty="0"/>
              <a:t>Presenter Name Here</a:t>
            </a:r>
            <a:br>
              <a:rPr lang="en-US" dirty="0"/>
            </a:br>
            <a:r>
              <a:rPr lang="en-US" dirty="0"/>
              <a:t>Email Here</a:t>
            </a:r>
            <a:br>
              <a:rPr lang="en-US" dirty="0"/>
            </a:br>
            <a:r>
              <a:rPr lang="en-US" dirty="0"/>
              <a:t>Phone Here</a:t>
            </a:r>
          </a:p>
        </p:txBody>
      </p:sp>
      <p:pic>
        <p:nvPicPr>
          <p:cNvPr id="4" name="Picture 3" descr="Stevens-Secondary-PMSColor-R.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05428" y="508804"/>
            <a:ext cx="3544298" cy="2271002"/>
          </a:xfrm>
          <a:prstGeom prst="rect">
            <a:avLst/>
          </a:prstGeom>
        </p:spPr>
      </p:pic>
      <p:pic>
        <p:nvPicPr>
          <p:cNvPr id="5" name="Picture 4"/>
          <p:cNvPicPr>
            <a:picLocks noChangeAspect="1"/>
          </p:cNvPicPr>
          <p:nvPr userDrawn="1"/>
        </p:nvPicPr>
        <p:blipFill>
          <a:blip r:embed="rId3"/>
          <a:stretch>
            <a:fillRect/>
          </a:stretch>
        </p:blipFill>
        <p:spPr>
          <a:xfrm>
            <a:off x="3352800" y="3197996"/>
            <a:ext cx="2438400" cy="276225"/>
          </a:xfrm>
          <a:prstGeom prst="rect">
            <a:avLst/>
          </a:prstGeom>
        </p:spPr>
      </p:pic>
    </p:spTree>
    <p:extLst>
      <p:ext uri="{BB962C8B-B14F-4D97-AF65-F5344CB8AC3E}">
        <p14:creationId xmlns:p14="http://schemas.microsoft.com/office/powerpoint/2010/main" val="14323311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tevens Seal">
    <p:spTree>
      <p:nvGrpSpPr>
        <p:cNvPr id="1" name=""/>
        <p:cNvGrpSpPr/>
        <p:nvPr/>
      </p:nvGrpSpPr>
      <p:grpSpPr>
        <a:xfrm>
          <a:off x="0" y="0"/>
          <a:ext cx="0" cy="0"/>
          <a:chOff x="0" y="0"/>
          <a:chExt cx="0" cy="0"/>
        </a:xfrm>
      </p:grpSpPr>
      <p:pic>
        <p:nvPicPr>
          <p:cNvPr id="3" name="Picture 2" descr="seal-Background.jp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86188" y="0"/>
            <a:ext cx="5357813" cy="5143500"/>
          </a:xfrm>
          <a:prstGeom prst="rect">
            <a:avLst/>
          </a:prstGeom>
        </p:spPr>
      </p:pic>
      <p:sp>
        <p:nvSpPr>
          <p:cNvPr id="16" name="Text Placeholder 19"/>
          <p:cNvSpPr>
            <a:spLocks noGrp="1"/>
          </p:cNvSpPr>
          <p:nvPr>
            <p:ph type="body" sz="quarter" idx="14" hasCustomPrompt="1"/>
          </p:nvPr>
        </p:nvSpPr>
        <p:spPr>
          <a:xfrm>
            <a:off x="115889" y="3673929"/>
            <a:ext cx="5008936" cy="942125"/>
          </a:xfrm>
          <a:prstGeom prst="rect">
            <a:avLst/>
          </a:prstGeom>
        </p:spPr>
        <p:txBody>
          <a:bodyPr/>
          <a:lstStyle>
            <a:lvl1pPr marL="0" marR="0" indent="0" algn="l" defTabSz="342900" rtl="0" eaLnBrk="1" fontAlgn="auto" latinLnBrk="0" hangingPunct="1">
              <a:lnSpc>
                <a:spcPct val="120000"/>
              </a:lnSpc>
              <a:spcBef>
                <a:spcPts val="0"/>
              </a:spcBef>
              <a:spcAft>
                <a:spcPts val="0"/>
              </a:spcAft>
              <a:buClrTx/>
              <a:buSzTx/>
              <a:buFont typeface="Arial"/>
              <a:buNone/>
              <a:tabLst/>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3429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7" name="Text Placeholder 26"/>
          <p:cNvSpPr>
            <a:spLocks noGrp="1"/>
          </p:cNvSpPr>
          <p:nvPr>
            <p:ph type="body" sz="quarter" idx="15" hasCustomPrompt="1"/>
          </p:nvPr>
        </p:nvSpPr>
        <p:spPr>
          <a:xfrm>
            <a:off x="123825" y="2651152"/>
            <a:ext cx="4993528"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Subtitle line that can be up to 2 lines of text if it needs to be</a:t>
            </a:r>
          </a:p>
        </p:txBody>
      </p:sp>
      <p:sp>
        <p:nvSpPr>
          <p:cNvPr id="18"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grpSp>
        <p:nvGrpSpPr>
          <p:cNvPr id="9" name="Group 8"/>
          <p:cNvGrpSpPr/>
          <p:nvPr/>
        </p:nvGrpSpPr>
        <p:grpSpPr>
          <a:xfrm>
            <a:off x="0" y="9156"/>
            <a:ext cx="9144000" cy="418"/>
            <a:chOff x="0" y="12207"/>
            <a:chExt cx="9144000" cy="557"/>
          </a:xfrm>
        </p:grpSpPr>
        <p:cxnSp>
          <p:nvCxnSpPr>
            <p:cNvPr id="10" name="Straight Connector 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3" name="Picture 12" descr="top-logo.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4475" y="-4762"/>
            <a:ext cx="2298700" cy="979774"/>
          </a:xfrm>
          <a:prstGeom prst="rect">
            <a:avLst/>
          </a:prstGeom>
        </p:spPr>
      </p:pic>
      <p:grpSp>
        <p:nvGrpSpPr>
          <p:cNvPr id="14" name="Group 13"/>
          <p:cNvGrpSpPr/>
          <p:nvPr/>
        </p:nvGrpSpPr>
        <p:grpSpPr>
          <a:xfrm>
            <a:off x="0" y="4814517"/>
            <a:ext cx="9144000" cy="328984"/>
            <a:chOff x="0" y="4172975"/>
            <a:chExt cx="9144000" cy="438645"/>
          </a:xfrm>
        </p:grpSpPr>
        <p:cxnSp>
          <p:nvCxnSpPr>
            <p:cNvPr id="15" name="Straight Connector 14"/>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20" name="Rectangle 19"/>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spTree>
    <p:extLst>
      <p:ext uri="{BB962C8B-B14F-4D97-AF65-F5344CB8AC3E}">
        <p14:creationId xmlns:p14="http://schemas.microsoft.com/office/powerpoint/2010/main" val="1606724776"/>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hield">
    <p:spTree>
      <p:nvGrpSpPr>
        <p:cNvPr id="1" name=""/>
        <p:cNvGrpSpPr/>
        <p:nvPr/>
      </p:nvGrpSpPr>
      <p:grpSpPr>
        <a:xfrm>
          <a:off x="0" y="0"/>
          <a:ext cx="0" cy="0"/>
          <a:chOff x="0" y="0"/>
          <a:chExt cx="0" cy="0"/>
        </a:xfrm>
      </p:grpSpPr>
      <p:pic>
        <p:nvPicPr>
          <p:cNvPr id="2" name="Picture 1" descr="shield.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7064" y="877599"/>
            <a:ext cx="5216937" cy="4265901"/>
          </a:xfrm>
          <a:prstGeom prst="rect">
            <a:avLst/>
          </a:prstGeom>
        </p:spPr>
      </p:pic>
      <p:sp>
        <p:nvSpPr>
          <p:cNvPr id="20" name="Text Placeholder 26"/>
          <p:cNvSpPr>
            <a:spLocks noGrp="1"/>
          </p:cNvSpPr>
          <p:nvPr>
            <p:ph type="body" sz="quarter" idx="16" hasCustomPrompt="1"/>
          </p:nvPr>
        </p:nvSpPr>
        <p:spPr>
          <a:xfrm>
            <a:off x="123826" y="2651152"/>
            <a:ext cx="3828116"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Subtitle line that can be up to 2 lines of text if it needs to be</a:t>
            </a:r>
          </a:p>
        </p:txBody>
      </p:sp>
      <p:sp>
        <p:nvSpPr>
          <p:cNvPr id="21"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sp>
        <p:nvSpPr>
          <p:cNvPr id="12" name="Text Placeholder 19"/>
          <p:cNvSpPr>
            <a:spLocks noGrp="1"/>
          </p:cNvSpPr>
          <p:nvPr>
            <p:ph type="body" sz="quarter" idx="14" hasCustomPrompt="1"/>
          </p:nvPr>
        </p:nvSpPr>
        <p:spPr>
          <a:xfrm>
            <a:off x="115889" y="3673929"/>
            <a:ext cx="3845138" cy="942125"/>
          </a:xfrm>
          <a:prstGeom prst="rect">
            <a:avLst/>
          </a:prstGeom>
        </p:spPr>
        <p:txBody>
          <a:bodyPr/>
          <a:lstStyle>
            <a:lvl1pPr marL="0" marR="0" indent="0" algn="l" defTabSz="342900" rtl="0" eaLnBrk="1" fontAlgn="auto" latinLnBrk="0" hangingPunct="1">
              <a:lnSpc>
                <a:spcPct val="120000"/>
              </a:lnSpc>
              <a:spcBef>
                <a:spcPts val="0"/>
              </a:spcBef>
              <a:spcAft>
                <a:spcPts val="0"/>
              </a:spcAft>
              <a:buClrTx/>
              <a:buSzTx/>
              <a:buFont typeface="Arial"/>
              <a:buNone/>
              <a:tabLst/>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3429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p:nvGrpSpPr>
        <p:grpSpPr>
          <a:xfrm>
            <a:off x="0" y="4814517"/>
            <a:ext cx="9144000" cy="328984"/>
            <a:chOff x="0" y="4172975"/>
            <a:chExt cx="9144000" cy="438645"/>
          </a:xfrm>
        </p:grpSpPr>
        <p:cxnSp>
          <p:nvCxnSpPr>
            <p:cNvPr id="10" name="Straight Connector 9"/>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grpSp>
        <p:nvGrpSpPr>
          <p:cNvPr id="17" name="Group 16"/>
          <p:cNvGrpSpPr/>
          <p:nvPr/>
        </p:nvGrpSpPr>
        <p:grpSpPr>
          <a:xfrm>
            <a:off x="0" y="9156"/>
            <a:ext cx="9144000" cy="418"/>
            <a:chOff x="0" y="12207"/>
            <a:chExt cx="9144000" cy="557"/>
          </a:xfrm>
        </p:grpSpPr>
        <p:cxnSp>
          <p:nvCxnSpPr>
            <p:cNvPr id="18" name="Straight Connector 17"/>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2" name="Picture 21" descr="top-logo.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4475" y="-4762"/>
            <a:ext cx="2298700" cy="979774"/>
          </a:xfrm>
          <a:prstGeom prst="rect">
            <a:avLst/>
          </a:prstGeom>
        </p:spPr>
      </p:pic>
    </p:spTree>
    <p:extLst>
      <p:ext uri="{BB962C8B-B14F-4D97-AF65-F5344CB8AC3E}">
        <p14:creationId xmlns:p14="http://schemas.microsoft.com/office/powerpoint/2010/main" val="4202482805"/>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7971376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76935812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ubhead w/ Bullets">
    <p:spTree>
      <p:nvGrpSpPr>
        <p:cNvPr id="1" name=""/>
        <p:cNvGrpSpPr/>
        <p:nvPr/>
      </p:nvGrpSpPr>
      <p:grpSpPr>
        <a:xfrm>
          <a:off x="0" y="0"/>
          <a:ext cx="0" cy="0"/>
          <a:chOff x="0" y="0"/>
          <a:chExt cx="0" cy="0"/>
        </a:xfrm>
      </p:grpSpPr>
      <p:sp>
        <p:nvSpPr>
          <p:cNvPr id="6" name="Text Placeholder 2"/>
          <p:cNvSpPr>
            <a:spLocks noGrp="1"/>
          </p:cNvSpPr>
          <p:nvPr>
            <p:ph type="body" sz="quarter" idx="12" hasCustomPrompt="1"/>
          </p:nvPr>
        </p:nvSpPr>
        <p:spPr>
          <a:xfrm>
            <a:off x="227013" y="1282013"/>
            <a:ext cx="8691562"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7"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8" name="Text Placeholder 4"/>
          <p:cNvSpPr>
            <a:spLocks noGrp="1"/>
          </p:cNvSpPr>
          <p:nvPr>
            <p:ph type="body" sz="quarter" idx="13" hasCustomPrompt="1"/>
          </p:nvPr>
        </p:nvSpPr>
        <p:spPr>
          <a:xfrm>
            <a:off x="227013" y="754577"/>
            <a:ext cx="8691562" cy="306045"/>
          </a:xfrm>
          <a:prstGeom prst="rect">
            <a:avLst/>
          </a:prstGeom>
        </p:spPr>
        <p:txBody>
          <a:bodyPr vert="horz" wrap="squar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Tree>
    <p:extLst>
      <p:ext uri="{BB962C8B-B14F-4D97-AF65-F5344CB8AC3E}">
        <p14:creationId xmlns:p14="http://schemas.microsoft.com/office/powerpoint/2010/main" val="319364633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ubhead w/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p:txBody>
          <a:bodyPr/>
          <a:lstStyle/>
          <a:p>
            <a:fld id="{12342C3A-DD85-7843-B416-BD52AB030D59}" type="slidenum">
              <a:rPr lang="en-US" smtClean="0"/>
              <a:pPr/>
              <a:t>‹#›</a:t>
            </a:fld>
            <a:endParaRPr lang="en-US" dirty="0"/>
          </a:p>
        </p:txBody>
      </p:sp>
      <p:sp>
        <p:nvSpPr>
          <p:cNvPr id="11"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227013" y="754577"/>
            <a:ext cx="8691562"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
        <p:nvSpPr>
          <p:cNvPr id="15" name="Text Placeholder 2"/>
          <p:cNvSpPr>
            <a:spLocks noGrp="1"/>
          </p:cNvSpPr>
          <p:nvPr>
            <p:ph type="body" sz="quarter" idx="16" hasCustomPrompt="1"/>
          </p:nvPr>
        </p:nvSpPr>
        <p:spPr>
          <a:xfrm>
            <a:off x="4627391"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50911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orchbearer">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86187" y="0"/>
            <a:ext cx="5357812" cy="5143500"/>
          </a:xfrm>
          <a:prstGeom prst="rect">
            <a:avLst/>
          </a:prstGeom>
        </p:spPr>
      </p:pic>
      <p:sp>
        <p:nvSpPr>
          <p:cNvPr id="16" name="Text Placeholder 26"/>
          <p:cNvSpPr>
            <a:spLocks noGrp="1"/>
          </p:cNvSpPr>
          <p:nvPr>
            <p:ph type="body" sz="quarter" idx="15" hasCustomPrompt="1"/>
          </p:nvPr>
        </p:nvSpPr>
        <p:spPr>
          <a:xfrm>
            <a:off x="123825" y="2651152"/>
            <a:ext cx="4993528"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3673929"/>
            <a:ext cx="5008936" cy="942125"/>
          </a:xfrm>
          <a:prstGeom prst="rect">
            <a:avLst/>
          </a:prstGeom>
        </p:spPr>
        <p:txBody>
          <a:bodyPr/>
          <a:lstStyle>
            <a:lvl1pPr marL="0" marR="0" indent="0" algn="l" defTabSz="342900" rtl="0" eaLnBrk="1" fontAlgn="auto" latinLnBrk="0" hangingPunct="1">
              <a:lnSpc>
                <a:spcPct val="120000"/>
              </a:lnSpc>
              <a:spcBef>
                <a:spcPts val="0"/>
              </a:spcBef>
              <a:spcAft>
                <a:spcPts val="0"/>
              </a:spcAft>
              <a:buClrTx/>
              <a:buSzTx/>
              <a:buFont typeface="Arial"/>
              <a:buNone/>
              <a:tabLst/>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3429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p:nvGrpSpPr>
        <p:grpSpPr>
          <a:xfrm>
            <a:off x="0" y="4814517"/>
            <a:ext cx="9144000" cy="328984"/>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grpSp>
        <p:nvGrpSpPr>
          <p:cNvPr id="19" name="Group 18"/>
          <p:cNvGrpSpPr/>
          <p:nvPr/>
        </p:nvGrpSpPr>
        <p:grpSpPr>
          <a:xfrm>
            <a:off x="0" y="9156"/>
            <a:ext cx="9144000" cy="418"/>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4475" y="-4762"/>
            <a:ext cx="2298700" cy="979774"/>
          </a:xfrm>
          <a:prstGeom prst="rect">
            <a:avLst/>
          </a:prstGeom>
        </p:spPr>
      </p:pic>
    </p:spTree>
    <p:extLst>
      <p:ext uri="{BB962C8B-B14F-4D97-AF65-F5344CB8AC3E}">
        <p14:creationId xmlns:p14="http://schemas.microsoft.com/office/powerpoint/2010/main" val="3808875661"/>
      </p:ext>
    </p:extLst>
  </p:cSld>
  <p:clrMapOvr>
    <a:masterClrMapping/>
  </p:clrMapOvr>
  <p:hf sldNum="0"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227013" y="1282014"/>
            <a:ext cx="8691562" cy="3288407"/>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
        <p:nvSpPr>
          <p:cNvPr id="13"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4" name="Slide Number Placeholder 3"/>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4"/>
          <p:cNvSpPr>
            <a:spLocks noGrp="1"/>
          </p:cNvSpPr>
          <p:nvPr>
            <p:ph type="body" sz="quarter" idx="13" hasCustomPrompt="1"/>
          </p:nvPr>
        </p:nvSpPr>
        <p:spPr>
          <a:xfrm>
            <a:off x="227013" y="754577"/>
            <a:ext cx="8691562" cy="306045"/>
          </a:xfrm>
          <a:prstGeom prst="rect">
            <a:avLst/>
          </a:prstGeom>
        </p:spPr>
        <p:txBody>
          <a:bodyPr vert="horz" wrap="squar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Tree>
    <p:extLst>
      <p:ext uri="{BB962C8B-B14F-4D97-AF65-F5344CB8AC3E}">
        <p14:creationId xmlns:p14="http://schemas.microsoft.com/office/powerpoint/2010/main" val="28012943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ubhead w/ No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p:txBody>
          <a:bodyPr/>
          <a:lstStyle/>
          <a:p>
            <a:fld id="{12342C3A-DD85-7843-B416-BD52AB030D59}" type="slidenum">
              <a:rPr lang="en-US" smtClean="0"/>
              <a:pPr/>
              <a:t>‹#›</a:t>
            </a:fld>
            <a:endParaRPr lang="en-US" dirty="0"/>
          </a:p>
        </p:txBody>
      </p:sp>
      <p:sp>
        <p:nvSpPr>
          <p:cNvPr id="9" name="Text Placeholder 2"/>
          <p:cNvSpPr>
            <a:spLocks noGrp="1"/>
          </p:cNvSpPr>
          <p:nvPr>
            <p:ph type="body" sz="quarter" idx="12" hasCustomPrompt="1"/>
          </p:nvPr>
        </p:nvSpPr>
        <p:spPr>
          <a:xfrm>
            <a:off x="227014" y="1282014"/>
            <a:ext cx="4214555" cy="3288407"/>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
        <p:nvSpPr>
          <p:cNvPr id="10"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2" name="Text Placeholder 4"/>
          <p:cNvSpPr>
            <a:spLocks noGrp="1"/>
          </p:cNvSpPr>
          <p:nvPr>
            <p:ph type="body" sz="quarter" idx="13" hasCustomPrompt="1"/>
          </p:nvPr>
        </p:nvSpPr>
        <p:spPr>
          <a:xfrm>
            <a:off x="227013" y="754577"/>
            <a:ext cx="8691562"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
        <p:nvSpPr>
          <p:cNvPr id="14" name="Text Placeholder 2"/>
          <p:cNvSpPr>
            <a:spLocks noGrp="1"/>
          </p:cNvSpPr>
          <p:nvPr>
            <p:ph type="body" sz="quarter" idx="16" hasCustomPrompt="1"/>
          </p:nvPr>
        </p:nvSpPr>
        <p:spPr>
          <a:xfrm>
            <a:off x="4620526" y="1282014"/>
            <a:ext cx="4269473" cy="3288407"/>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67431104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3" y="834082"/>
            <a:ext cx="8691562" cy="3736340"/>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
        <p:nvSpPr>
          <p:cNvPr id="8"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Tree>
    <p:extLst>
      <p:ext uri="{BB962C8B-B14F-4D97-AF65-F5344CB8AC3E}">
        <p14:creationId xmlns:p14="http://schemas.microsoft.com/office/powerpoint/2010/main" val="280938647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227014" y="834082"/>
            <a:ext cx="4248879" cy="3736340"/>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
        <p:nvSpPr>
          <p:cNvPr id="9"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0" name="Text Placeholder 2"/>
          <p:cNvSpPr>
            <a:spLocks noGrp="1"/>
          </p:cNvSpPr>
          <p:nvPr>
            <p:ph type="body" sz="quarter" idx="15" hasCustomPrompt="1"/>
          </p:nvPr>
        </p:nvSpPr>
        <p:spPr>
          <a:xfrm>
            <a:off x="4661716" y="834082"/>
            <a:ext cx="4248879" cy="3736340"/>
          </a:xfrm>
          <a:prstGeom prst="rect">
            <a:avLst/>
          </a:prstGeom>
        </p:spPr>
        <p:txBody>
          <a:bodyPr vert="horz"/>
          <a:lstStyle>
            <a:lvl1pPr marL="0" indent="0">
              <a:spcBef>
                <a:spcPts val="0"/>
              </a:spcBef>
              <a:spcAft>
                <a:spcPts val="900"/>
              </a:spcAft>
              <a:buFontTx/>
              <a:buNone/>
              <a:defRPr sz="1200" b="0" i="0">
                <a:latin typeface="Arial"/>
                <a:cs typeface="Arial"/>
              </a:defRPr>
            </a:lvl1pPr>
            <a:lvl2pPr marL="342900" indent="0">
              <a:spcBef>
                <a:spcPts val="0"/>
              </a:spcBef>
              <a:spcAft>
                <a:spcPts val="900"/>
              </a:spcAft>
              <a:buFontTx/>
              <a:buNone/>
              <a:defRPr sz="1200" b="0" i="0">
                <a:latin typeface="Arial"/>
                <a:cs typeface="Arial"/>
              </a:defRPr>
            </a:lvl2pPr>
            <a:lvl3pPr marL="685800" indent="0">
              <a:spcBef>
                <a:spcPts val="0"/>
              </a:spcBef>
              <a:spcAft>
                <a:spcPts val="900"/>
              </a:spcAft>
              <a:buFontTx/>
              <a:buNone/>
              <a:defRPr sz="1050" b="0" i="0" baseline="0">
                <a:latin typeface="Arial"/>
                <a:cs typeface="Arial"/>
              </a:defRPr>
            </a:lvl3pPr>
            <a:lvl4pPr marL="1028700" indent="0">
              <a:spcBef>
                <a:spcPts val="0"/>
              </a:spcBef>
              <a:spcAft>
                <a:spcPts val="900"/>
              </a:spcAft>
              <a:buFontTx/>
              <a:buNone/>
              <a:defRPr sz="900" b="0" i="0" baseline="0">
                <a:latin typeface="Arial"/>
                <a:cs typeface="Arial"/>
              </a:defRPr>
            </a:lvl4pPr>
            <a:lvl5pPr marL="1371600" indent="0">
              <a:spcBef>
                <a:spcPts val="0"/>
              </a:spcBef>
              <a:spcAft>
                <a:spcPts val="900"/>
              </a:spcAft>
              <a:buFontTx/>
              <a:buNone/>
              <a:defRPr sz="75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39037085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Research Labs">
    <p:spTree>
      <p:nvGrpSpPr>
        <p:cNvPr id="1" name=""/>
        <p:cNvGrpSpPr/>
        <p:nvPr/>
      </p:nvGrpSpPr>
      <p:grpSpPr>
        <a:xfrm>
          <a:off x="0" y="0"/>
          <a:ext cx="0" cy="0"/>
          <a:chOff x="0" y="0"/>
          <a:chExt cx="0" cy="0"/>
        </a:xfrm>
      </p:grpSpPr>
      <p:pic>
        <p:nvPicPr>
          <p:cNvPr id="3" name="Picture 2" descr="research-lab2-Background.jpg"/>
          <p:cNvPicPr>
            <a:picLocks noChangeAspect="1"/>
          </p:cNvPicPr>
          <p:nvPr userDrawn="1"/>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150000"/>
                    </a14:imgEffect>
                  </a14:imgLayer>
                </a14:imgProps>
              </a:ext>
              <a:ext uri="{28A0092B-C50C-407E-A947-70E740481C1C}">
                <a14:useLocalDpi xmlns:a14="http://schemas.microsoft.com/office/drawing/2010/main"/>
              </a:ext>
            </a:extLst>
          </a:blip>
          <a:stretch>
            <a:fillRect/>
          </a:stretch>
        </p:blipFill>
        <p:spPr>
          <a:xfrm>
            <a:off x="3786189" y="0"/>
            <a:ext cx="5357813" cy="5143500"/>
          </a:xfrm>
          <a:prstGeom prst="rect">
            <a:avLst/>
          </a:prstGeom>
        </p:spPr>
      </p:pic>
      <p:grpSp>
        <p:nvGrpSpPr>
          <p:cNvPr id="12" name="Group 11"/>
          <p:cNvGrpSpPr/>
          <p:nvPr userDrawn="1"/>
        </p:nvGrpSpPr>
        <p:grpSpPr>
          <a:xfrm>
            <a:off x="0" y="4814518"/>
            <a:ext cx="9144000" cy="328984"/>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13" dirty="0"/>
            </a:p>
          </p:txBody>
        </p:sp>
      </p:grpSp>
      <p:pic>
        <p:nvPicPr>
          <p:cNvPr id="18" name="Picture 17"/>
          <p:cNvPicPr>
            <a:picLocks noChangeAspect="1"/>
          </p:cNvPicPr>
          <p:nvPr userDrawn="1"/>
        </p:nvPicPr>
        <p:blipFill>
          <a:blip r:embed="rId4"/>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6" name="Title 1"/>
          <p:cNvSpPr>
            <a:spLocks noGrp="1"/>
          </p:cNvSpPr>
          <p:nvPr>
            <p:ph type="title" hasCustomPrompt="1"/>
          </p:nvPr>
        </p:nvSpPr>
        <p:spPr>
          <a:xfrm>
            <a:off x="227014" y="313767"/>
            <a:ext cx="7303340" cy="401897"/>
          </a:xfrm>
          <a:prstGeom prst="rect">
            <a:avLst/>
          </a:prstGeom>
        </p:spPr>
        <p:txBody>
          <a:bodyPr/>
          <a:lstStyle>
            <a:lvl1pPr>
              <a:defRPr sz="1688"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227015" y="754577"/>
            <a:ext cx="7317473" cy="306045"/>
          </a:xfrm>
          <a:prstGeom prst="rect">
            <a:avLst/>
          </a:prstGeom>
        </p:spPr>
        <p:txBody>
          <a:bodyPr vert="horz" wrap="none" anchor="t" anchorCtr="0"/>
          <a:lstStyle>
            <a:lvl1pPr marL="0" indent="0">
              <a:spcBef>
                <a:spcPts val="0"/>
              </a:spcBef>
              <a:buNone/>
              <a:defRPr sz="1013" b="0" i="0">
                <a:latin typeface="Arial"/>
                <a:cs typeface="Arial"/>
              </a:defRPr>
            </a:lvl1pPr>
            <a:lvl3pPr marL="514350" indent="0">
              <a:buNone/>
              <a:defRPr sz="1519"/>
            </a:lvl3pPr>
            <a:lvl4pPr marL="771525" indent="0">
              <a:buNone/>
              <a:defRPr sz="1519"/>
            </a:lvl4pPr>
            <a:lvl5pPr marL="1028700" indent="0">
              <a:buNone/>
              <a:defRPr sz="1519"/>
            </a:lvl5pPr>
          </a:lstStyle>
          <a:p>
            <a:r>
              <a:rPr lang="en-US" dirty="0"/>
              <a:t>Insert Subhead</a:t>
            </a:r>
          </a:p>
        </p:txBody>
      </p:sp>
      <p:sp>
        <p:nvSpPr>
          <p:cNvPr id="21" name="Text Placeholder 2"/>
          <p:cNvSpPr>
            <a:spLocks noGrp="1"/>
          </p:cNvSpPr>
          <p:nvPr>
            <p:ph type="body" sz="quarter" idx="12" hasCustomPrompt="1"/>
          </p:nvPr>
        </p:nvSpPr>
        <p:spPr>
          <a:xfrm>
            <a:off x="227014" y="1282013"/>
            <a:ext cx="4242014" cy="3288407"/>
          </a:xfrm>
          <a:prstGeom prst="rect">
            <a:avLst/>
          </a:prstGeom>
        </p:spPr>
        <p:txBody>
          <a:bodyPr vert="horz"/>
          <a:lstStyle>
            <a:lvl1pPr marL="160735" indent="-160735">
              <a:spcBef>
                <a:spcPts val="0"/>
              </a:spcBef>
              <a:spcAft>
                <a:spcPts val="675"/>
              </a:spcAft>
              <a:buFont typeface="Arial" panose="020B0604020202020204" pitchFamily="34" charset="0"/>
              <a:buChar char="•"/>
              <a:defRPr sz="900" b="0" i="0">
                <a:latin typeface="Arial"/>
                <a:cs typeface="Arial"/>
              </a:defRPr>
            </a:lvl1pPr>
            <a:lvl2pPr marL="417910" indent="-160735">
              <a:spcBef>
                <a:spcPts val="0"/>
              </a:spcBef>
              <a:spcAft>
                <a:spcPts val="675"/>
              </a:spcAft>
              <a:buFont typeface="Arial"/>
              <a:buChar char="•"/>
              <a:defRPr sz="788" b="0" i="0">
                <a:latin typeface="Arial"/>
                <a:cs typeface="Arial"/>
              </a:defRPr>
            </a:lvl2pPr>
            <a:lvl3pPr marL="642938" indent="-128588">
              <a:spcBef>
                <a:spcPts val="0"/>
              </a:spcBef>
              <a:spcAft>
                <a:spcPts val="675"/>
              </a:spcAft>
              <a:buFont typeface="Arial"/>
              <a:buChar char="•"/>
              <a:defRPr sz="675" b="0" i="0" baseline="0">
                <a:latin typeface="Arial"/>
                <a:cs typeface="Arial"/>
              </a:defRPr>
            </a:lvl3pPr>
            <a:lvl4pPr marL="932260" indent="-160735">
              <a:spcBef>
                <a:spcPts val="0"/>
              </a:spcBef>
              <a:spcAft>
                <a:spcPts val="675"/>
              </a:spcAft>
              <a:buFont typeface="Arial"/>
              <a:buChar char="•"/>
              <a:defRPr sz="563" b="0" i="0" baseline="0">
                <a:latin typeface="Arial"/>
                <a:cs typeface="Arial"/>
              </a:defRPr>
            </a:lvl4pPr>
            <a:lvl5pPr marL="1157288" indent="-128588">
              <a:spcBef>
                <a:spcPts val="0"/>
              </a:spcBef>
              <a:spcAft>
                <a:spcPts val="675"/>
              </a:spcAft>
              <a:buFont typeface="Arial"/>
              <a:buChar char="•"/>
              <a:defRPr sz="563"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2"/>
          <p:cNvSpPr>
            <a:spLocks noGrp="1"/>
          </p:cNvSpPr>
          <p:nvPr>
            <p:ph type="body" sz="quarter" idx="16" hasCustomPrompt="1"/>
          </p:nvPr>
        </p:nvSpPr>
        <p:spPr>
          <a:xfrm>
            <a:off x="4627392" y="1282013"/>
            <a:ext cx="4242014" cy="3288407"/>
          </a:xfrm>
          <a:prstGeom prst="rect">
            <a:avLst/>
          </a:prstGeom>
        </p:spPr>
        <p:txBody>
          <a:bodyPr vert="horz"/>
          <a:lstStyle>
            <a:lvl1pPr marL="160735" indent="-160735">
              <a:spcBef>
                <a:spcPts val="0"/>
              </a:spcBef>
              <a:spcAft>
                <a:spcPts val="675"/>
              </a:spcAft>
              <a:buFont typeface="Arial" panose="020B0604020202020204" pitchFamily="34" charset="0"/>
              <a:buChar char="•"/>
              <a:defRPr sz="900" b="0" i="0">
                <a:latin typeface="Arial"/>
                <a:cs typeface="Arial"/>
              </a:defRPr>
            </a:lvl1pPr>
            <a:lvl2pPr marL="417910" indent="-160735">
              <a:spcBef>
                <a:spcPts val="0"/>
              </a:spcBef>
              <a:spcAft>
                <a:spcPts val="675"/>
              </a:spcAft>
              <a:buFont typeface="Arial"/>
              <a:buChar char="•"/>
              <a:defRPr sz="788" b="0" i="0">
                <a:latin typeface="Arial"/>
                <a:cs typeface="Arial"/>
              </a:defRPr>
            </a:lvl2pPr>
            <a:lvl3pPr marL="642938" indent="-128588">
              <a:spcBef>
                <a:spcPts val="0"/>
              </a:spcBef>
              <a:spcAft>
                <a:spcPts val="675"/>
              </a:spcAft>
              <a:buFont typeface="Arial"/>
              <a:buChar char="•"/>
              <a:defRPr sz="675" b="0" i="0" baseline="0">
                <a:latin typeface="Arial"/>
                <a:cs typeface="Arial"/>
              </a:defRPr>
            </a:lvl3pPr>
            <a:lvl4pPr marL="932260" indent="-160735">
              <a:spcBef>
                <a:spcPts val="0"/>
              </a:spcBef>
              <a:spcAft>
                <a:spcPts val="675"/>
              </a:spcAft>
              <a:buFont typeface="Arial"/>
              <a:buChar char="•"/>
              <a:defRPr sz="563" b="0" i="0" baseline="0">
                <a:latin typeface="Arial"/>
                <a:cs typeface="Arial"/>
              </a:defRPr>
            </a:lvl4pPr>
            <a:lvl5pPr marL="1157288" indent="-128588">
              <a:spcBef>
                <a:spcPts val="0"/>
              </a:spcBef>
              <a:spcAft>
                <a:spcPts val="675"/>
              </a:spcAft>
              <a:buFont typeface="Arial"/>
              <a:buChar char="•"/>
              <a:defRPr sz="563"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9" name="Group 18"/>
          <p:cNvGrpSpPr/>
          <p:nvPr userDrawn="1"/>
        </p:nvGrpSpPr>
        <p:grpSpPr>
          <a:xfrm>
            <a:off x="0" y="0"/>
            <a:ext cx="9144000" cy="696620"/>
            <a:chOff x="0" y="0"/>
            <a:chExt cx="9144000" cy="928827"/>
          </a:xfrm>
        </p:grpSpPr>
        <p:cxnSp>
          <p:nvCxnSpPr>
            <p:cNvPr id="23" name="Straight Connector 22"/>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5" name="Picture 24"/>
            <p:cNvPicPr>
              <a:picLocks noChangeAspect="1"/>
            </p:cNvPicPr>
            <p:nvPr/>
          </p:nvPicPr>
          <p:blipFill rotWithShape="1">
            <a:blip r:embed="rId5"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204851422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Life long returns">
    <p:spTree>
      <p:nvGrpSpPr>
        <p:cNvPr id="1" name=""/>
        <p:cNvGrpSpPr/>
        <p:nvPr/>
      </p:nvGrpSpPr>
      <p:grpSpPr>
        <a:xfrm>
          <a:off x="0" y="0"/>
          <a:ext cx="0" cy="0"/>
          <a:chOff x="0" y="0"/>
          <a:chExt cx="0" cy="0"/>
        </a:xfrm>
      </p:grpSpPr>
      <p:pic>
        <p:nvPicPr>
          <p:cNvPr id="3" name="Picture 2" descr="returns-Background.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8" y="0"/>
            <a:ext cx="5357813"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18" name="Picture 17"/>
          <p:cNvPicPr>
            <a:picLocks noChangeAspect="1"/>
          </p:cNvPicPr>
          <p:nvPr userDrawn="1"/>
        </p:nvPicPr>
        <p:blipFill>
          <a:blip r:embed="rId3"/>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2"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9" name="Group 18"/>
          <p:cNvGrpSpPr/>
          <p:nvPr userDrawn="1"/>
        </p:nvGrpSpPr>
        <p:grpSpPr>
          <a:xfrm>
            <a:off x="0" y="0"/>
            <a:ext cx="9144000" cy="696620"/>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139464305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AS">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a:ext>
            </a:extLst>
          </a:blip>
          <a:stretch>
            <a:fillRect/>
          </a:stretch>
        </p:blipFill>
        <p:spPr>
          <a:xfrm>
            <a:off x="0" y="0"/>
            <a:ext cx="9144000"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2" name="Straight Connector 11"/>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15" name="Picture 14"/>
          <p:cNvPicPr>
            <a:picLocks noChangeAspect="1"/>
          </p:cNvPicPr>
          <p:nvPr userDrawn="1"/>
        </p:nvPicPr>
        <p:blipFill>
          <a:blip r:embed="rId4"/>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7"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9"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6" name="Group 15"/>
          <p:cNvGrpSpPr/>
          <p:nvPr userDrawn="1"/>
        </p:nvGrpSpPr>
        <p:grpSpPr>
          <a:xfrm>
            <a:off x="0" y="0"/>
            <a:ext cx="9144000" cy="696620"/>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5"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169502295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2" name="Straight Connector 11"/>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15" name="Picture 14"/>
          <p:cNvPicPr>
            <a:picLocks noChangeAspect="1"/>
          </p:cNvPicPr>
          <p:nvPr userDrawn="1"/>
        </p:nvPicPr>
        <p:blipFill>
          <a:blip r:embed="rId3"/>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7"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20"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6" name="Group 15"/>
          <p:cNvGrpSpPr/>
          <p:nvPr userDrawn="1"/>
        </p:nvGrpSpPr>
        <p:grpSpPr>
          <a:xfrm>
            <a:off x="0" y="0"/>
            <a:ext cx="9144000" cy="696620"/>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237631624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NYC">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a:ext>
            </a:extLst>
          </a:blip>
          <a:stretch>
            <a:fillRect/>
          </a:stretch>
        </p:blipFill>
        <p:spPr>
          <a:xfrm>
            <a:off x="0" y="0"/>
            <a:ext cx="9144000"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18" name="Picture 17"/>
          <p:cNvPicPr>
            <a:picLocks noChangeAspect="1"/>
          </p:cNvPicPr>
          <p:nvPr userDrawn="1"/>
        </p:nvPicPr>
        <p:blipFill>
          <a:blip r:embed="rId4"/>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2"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9" name="Group 18"/>
          <p:cNvGrpSpPr/>
          <p:nvPr userDrawn="1"/>
        </p:nvGrpSpPr>
        <p:grpSpPr>
          <a:xfrm>
            <a:off x="0" y="0"/>
            <a:ext cx="9144000" cy="696620"/>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5"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13639791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Life long returns">
    <p:spTree>
      <p:nvGrpSpPr>
        <p:cNvPr id="1" name=""/>
        <p:cNvGrpSpPr/>
        <p:nvPr/>
      </p:nvGrpSpPr>
      <p:grpSpPr>
        <a:xfrm>
          <a:off x="0" y="0"/>
          <a:ext cx="0" cy="0"/>
          <a:chOff x="0" y="0"/>
          <a:chExt cx="0" cy="0"/>
        </a:xfrm>
      </p:grpSpPr>
      <p:pic>
        <p:nvPicPr>
          <p:cNvPr id="3" name="Picture 2" descr="returns-Background.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8" y="0"/>
            <a:ext cx="5357813"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18" name="Picture 17"/>
          <p:cNvPicPr>
            <a:picLocks noChangeAspect="1"/>
          </p:cNvPicPr>
          <p:nvPr userDrawn="1"/>
        </p:nvPicPr>
        <p:blipFill>
          <a:blip r:embed="rId3"/>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2"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9" name="Group 18"/>
          <p:cNvGrpSpPr/>
          <p:nvPr userDrawn="1"/>
        </p:nvGrpSpPr>
        <p:grpSpPr>
          <a:xfrm>
            <a:off x="0" y="0"/>
            <a:ext cx="9144000" cy="696620"/>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4348726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tudents with NYC skyline">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86187" y="0"/>
            <a:ext cx="5357812" cy="5143500"/>
          </a:xfrm>
          <a:prstGeom prst="rect">
            <a:avLst/>
          </a:prstGeom>
        </p:spPr>
      </p:pic>
      <p:sp>
        <p:nvSpPr>
          <p:cNvPr id="15" name="Text Placeholder 19"/>
          <p:cNvSpPr>
            <a:spLocks noGrp="1"/>
          </p:cNvSpPr>
          <p:nvPr>
            <p:ph type="body" sz="quarter" idx="14" hasCustomPrompt="1"/>
          </p:nvPr>
        </p:nvSpPr>
        <p:spPr>
          <a:xfrm>
            <a:off x="115889" y="3673929"/>
            <a:ext cx="5008936" cy="942125"/>
          </a:xfrm>
          <a:prstGeom prst="rect">
            <a:avLst/>
          </a:prstGeom>
        </p:spPr>
        <p:txBody>
          <a:bodyPr/>
          <a:lstStyle>
            <a:lvl1pPr marL="0" indent="0">
              <a:lnSpc>
                <a:spcPct val="130000"/>
              </a:lnSpc>
              <a:spcBef>
                <a:spcPts val="0"/>
              </a:spcBef>
              <a:spcAft>
                <a:spcPts val="0"/>
              </a:spcAft>
              <a:buNone/>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p:txBody>
      </p:sp>
      <p:sp>
        <p:nvSpPr>
          <p:cNvPr id="16" name="Text Placeholder 26"/>
          <p:cNvSpPr>
            <a:spLocks noGrp="1"/>
          </p:cNvSpPr>
          <p:nvPr>
            <p:ph type="body" sz="quarter" idx="15" hasCustomPrompt="1"/>
          </p:nvPr>
        </p:nvSpPr>
        <p:spPr>
          <a:xfrm>
            <a:off x="123825" y="2651152"/>
            <a:ext cx="4993528"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grpSp>
        <p:nvGrpSpPr>
          <p:cNvPr id="9" name="Group 8"/>
          <p:cNvGrpSpPr/>
          <p:nvPr/>
        </p:nvGrpSpPr>
        <p:grpSpPr>
          <a:xfrm>
            <a:off x="0" y="4814517"/>
            <a:ext cx="9144000" cy="328984"/>
            <a:chOff x="0" y="4172975"/>
            <a:chExt cx="9144000" cy="438645"/>
          </a:xfrm>
        </p:grpSpPr>
        <p:cxnSp>
          <p:nvCxnSpPr>
            <p:cNvPr id="10" name="Straight Connector 9"/>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grpSp>
        <p:nvGrpSpPr>
          <p:cNvPr id="19" name="Group 18"/>
          <p:cNvGrpSpPr/>
          <p:nvPr/>
        </p:nvGrpSpPr>
        <p:grpSpPr>
          <a:xfrm>
            <a:off x="0" y="9156"/>
            <a:ext cx="9144000" cy="418"/>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4" name="Picture 13" descr="top-logo.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4475" y="-4762"/>
            <a:ext cx="2298700" cy="979774"/>
          </a:xfrm>
          <a:prstGeom prst="rect">
            <a:avLst/>
          </a:prstGeom>
        </p:spPr>
      </p:pic>
    </p:spTree>
    <p:extLst>
      <p:ext uri="{BB962C8B-B14F-4D97-AF65-F5344CB8AC3E}">
        <p14:creationId xmlns:p14="http://schemas.microsoft.com/office/powerpoint/2010/main" val="1349376604"/>
      </p:ext>
    </p:extLst>
  </p:cSld>
  <p:clrMapOvr>
    <a:masterClrMapping/>
  </p:clrMapOvr>
  <p:hf sldNum="0"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ch Innova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7" y="0"/>
            <a:ext cx="5357812"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18" name="Picture 17"/>
          <p:cNvPicPr>
            <a:picLocks noChangeAspect="1"/>
          </p:cNvPicPr>
          <p:nvPr userDrawn="1"/>
        </p:nvPicPr>
        <p:blipFill>
          <a:blip r:embed="rId3"/>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2"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9" name="Group 18"/>
          <p:cNvGrpSpPr/>
          <p:nvPr userDrawn="1"/>
        </p:nvGrpSpPr>
        <p:grpSpPr>
          <a:xfrm>
            <a:off x="0" y="0"/>
            <a:ext cx="9144000" cy="696620"/>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289605972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Humanities">
    <p:spTree>
      <p:nvGrpSpPr>
        <p:cNvPr id="1" name=""/>
        <p:cNvGrpSpPr/>
        <p:nvPr/>
      </p:nvGrpSpPr>
      <p:grpSpPr>
        <a:xfrm>
          <a:off x="0" y="0"/>
          <a:ext cx="0" cy="0"/>
          <a:chOff x="0" y="0"/>
          <a:chExt cx="0" cy="0"/>
        </a:xfrm>
      </p:grpSpPr>
      <p:pic>
        <p:nvPicPr>
          <p:cNvPr id="4" name="Picture 3" descr="humanities-Backgrounds.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786188" y="0"/>
            <a:ext cx="5357813" cy="5143500"/>
          </a:xfrm>
          <a:prstGeom prst="rect">
            <a:avLst/>
          </a:prstGeom>
        </p:spPr>
      </p:pic>
      <p:grpSp>
        <p:nvGrpSpPr>
          <p:cNvPr id="10" name="Group 9"/>
          <p:cNvGrpSpPr/>
          <p:nvPr userDrawn="1"/>
        </p:nvGrpSpPr>
        <p:grpSpPr>
          <a:xfrm>
            <a:off x="0" y="4814517"/>
            <a:ext cx="9144000" cy="328984"/>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18" name="Picture 17"/>
          <p:cNvPicPr>
            <a:picLocks noChangeAspect="1"/>
          </p:cNvPicPr>
          <p:nvPr userDrawn="1"/>
        </p:nvPicPr>
        <p:blipFill>
          <a:blip r:embed="rId3"/>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2"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grpSp>
        <p:nvGrpSpPr>
          <p:cNvPr id="19" name="Group 18"/>
          <p:cNvGrpSpPr/>
          <p:nvPr userDrawn="1"/>
        </p:nvGrpSpPr>
        <p:grpSpPr>
          <a:xfrm>
            <a:off x="0" y="0"/>
            <a:ext cx="9144000" cy="696620"/>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246760882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Research Labs">
    <p:spTree>
      <p:nvGrpSpPr>
        <p:cNvPr id="1" name=""/>
        <p:cNvGrpSpPr/>
        <p:nvPr/>
      </p:nvGrpSpPr>
      <p:grpSpPr>
        <a:xfrm>
          <a:off x="0" y="0"/>
          <a:ext cx="0" cy="0"/>
          <a:chOff x="0" y="0"/>
          <a:chExt cx="0" cy="0"/>
        </a:xfrm>
      </p:grpSpPr>
      <p:pic>
        <p:nvPicPr>
          <p:cNvPr id="3" name="Picture 2" descr="research-lab2-Background.jpg"/>
          <p:cNvPicPr>
            <a:picLocks noChangeAspect="1"/>
          </p:cNvPicPr>
          <p:nvPr userDrawn="1"/>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150000"/>
                    </a14:imgEffect>
                  </a14:imgLayer>
                </a14:imgProps>
              </a:ext>
              <a:ext uri="{28A0092B-C50C-407E-A947-70E740481C1C}">
                <a14:useLocalDpi xmlns:a14="http://schemas.microsoft.com/office/drawing/2010/main"/>
              </a:ext>
            </a:extLst>
          </a:blip>
          <a:stretch>
            <a:fillRect/>
          </a:stretch>
        </p:blipFill>
        <p:spPr>
          <a:xfrm>
            <a:off x="3786188" y="0"/>
            <a:ext cx="5357813" cy="5143500"/>
          </a:xfrm>
          <a:prstGeom prst="rect">
            <a:avLst/>
          </a:prstGeom>
        </p:spPr>
      </p:pic>
      <p:grpSp>
        <p:nvGrpSpPr>
          <p:cNvPr id="12" name="Group 11"/>
          <p:cNvGrpSpPr/>
          <p:nvPr userDrawn="1"/>
        </p:nvGrpSpPr>
        <p:grpSpPr>
          <a:xfrm>
            <a:off x="0" y="4814517"/>
            <a:ext cx="9144000" cy="328984"/>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18" name="Picture 17"/>
          <p:cNvPicPr>
            <a:picLocks noChangeAspect="1"/>
          </p:cNvPicPr>
          <p:nvPr userDrawn="1"/>
        </p:nvPicPr>
        <p:blipFill>
          <a:blip r:embed="rId4"/>
          <a:stretch>
            <a:fillRect/>
          </a:stretch>
        </p:blipFill>
        <p:spPr>
          <a:xfrm>
            <a:off x="5391150" y="4938713"/>
            <a:ext cx="2933700" cy="95250"/>
          </a:xfrm>
          <a:prstGeom prst="rect">
            <a:avLst/>
          </a:prstGeom>
        </p:spPr>
      </p:pic>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
        <p:nvSpPr>
          <p:cNvPr id="16"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
        <p:nvSpPr>
          <p:cNvPr id="21" name="Text Placeholder 2"/>
          <p:cNvSpPr>
            <a:spLocks noGrp="1"/>
          </p:cNvSpPr>
          <p:nvPr>
            <p:ph type="body" sz="quarter" idx="12" hasCustomPrompt="1"/>
          </p:nvPr>
        </p:nvSpPr>
        <p:spPr>
          <a:xfrm>
            <a:off x="227013"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2"/>
          <p:cNvSpPr>
            <a:spLocks noGrp="1"/>
          </p:cNvSpPr>
          <p:nvPr>
            <p:ph type="body" sz="quarter" idx="16" hasCustomPrompt="1"/>
          </p:nvPr>
        </p:nvSpPr>
        <p:spPr>
          <a:xfrm>
            <a:off x="4627391" y="1282013"/>
            <a:ext cx="4242014" cy="3288407"/>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9" name="Group 18"/>
          <p:cNvGrpSpPr/>
          <p:nvPr userDrawn="1"/>
        </p:nvGrpSpPr>
        <p:grpSpPr>
          <a:xfrm>
            <a:off x="0" y="0"/>
            <a:ext cx="9144000" cy="696620"/>
            <a:chOff x="0" y="0"/>
            <a:chExt cx="9144000" cy="928827"/>
          </a:xfrm>
        </p:grpSpPr>
        <p:cxnSp>
          <p:nvCxnSpPr>
            <p:cNvPr id="23" name="Straight Connector 22"/>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5" name="Picture 24"/>
            <p:cNvPicPr>
              <a:picLocks noChangeAspect="1"/>
            </p:cNvPicPr>
            <p:nvPr/>
          </p:nvPicPr>
          <p:blipFill rotWithShape="1">
            <a:blip r:embed="rId5"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223004784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71993824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grpSp>
        <p:nvGrpSpPr>
          <p:cNvPr id="7" name="Group 6"/>
          <p:cNvGrpSpPr/>
          <p:nvPr userDrawn="1"/>
        </p:nvGrpSpPr>
        <p:grpSpPr>
          <a:xfrm>
            <a:off x="0" y="4814517"/>
            <a:ext cx="9144000" cy="328984"/>
            <a:chOff x="0" y="3956541"/>
            <a:chExt cx="9144000" cy="438645"/>
          </a:xfrm>
        </p:grpSpPr>
        <p:cxnSp>
          <p:nvCxnSpPr>
            <p:cNvPr id="9" name="Straight Connector 8"/>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sp>
        <p:nvSpPr>
          <p:cNvPr id="6" name="Text Placeholder 17"/>
          <p:cNvSpPr>
            <a:spLocks noGrp="1"/>
          </p:cNvSpPr>
          <p:nvPr>
            <p:ph type="body" sz="quarter" idx="13" hasCustomPrompt="1"/>
          </p:nvPr>
        </p:nvSpPr>
        <p:spPr>
          <a:xfrm>
            <a:off x="161128" y="1677832"/>
            <a:ext cx="8805158" cy="1430426"/>
          </a:xfrm>
          <a:prstGeom prst="rect">
            <a:avLst/>
          </a:prstGeom>
        </p:spPr>
        <p:txBody>
          <a:bodyPr anchor="ctr"/>
          <a:lstStyle>
            <a:lvl1pPr marL="0" indent="0" algn="ctr">
              <a:lnSpc>
                <a:spcPct val="100000"/>
              </a:lnSpc>
              <a:buNone/>
              <a:defRPr sz="2250" b="1" i="0">
                <a:latin typeface="Arial"/>
                <a:cs typeface="Arial"/>
              </a:defRPr>
            </a:lvl1pPr>
          </a:lstStyle>
          <a:p>
            <a:pPr lvl="0"/>
            <a:r>
              <a:rPr lang="en-US" dirty="0">
                <a:solidFill>
                  <a:schemeClr val="tx1"/>
                </a:solidFill>
              </a:rPr>
              <a:t>Section Break Line 1</a:t>
            </a:r>
            <a:br>
              <a:rPr lang="en-US" dirty="0">
                <a:solidFill>
                  <a:schemeClr val="tx1"/>
                </a:solidFill>
              </a:rPr>
            </a:br>
            <a:r>
              <a:rPr lang="en-US" dirty="0">
                <a:solidFill>
                  <a:schemeClr val="tx1"/>
                </a:solidFill>
              </a:rPr>
              <a:t>Section Break Line 2</a:t>
            </a:r>
            <a:endParaRPr lang="en-US" dirty="0"/>
          </a:p>
        </p:txBody>
      </p:sp>
      <p:pic>
        <p:nvPicPr>
          <p:cNvPr id="13" name="Picture 12"/>
          <p:cNvPicPr>
            <a:picLocks noChangeAspect="1"/>
          </p:cNvPicPr>
          <p:nvPr userDrawn="1"/>
        </p:nvPicPr>
        <p:blipFill>
          <a:blip r:embed="rId2"/>
          <a:stretch>
            <a:fillRect/>
          </a:stretch>
        </p:blipFill>
        <p:spPr>
          <a:xfrm>
            <a:off x="6011207" y="4938713"/>
            <a:ext cx="2933700" cy="95250"/>
          </a:xfrm>
          <a:prstGeom prst="rect">
            <a:avLst/>
          </a:prstGeom>
        </p:spPr>
      </p:pic>
      <p:grpSp>
        <p:nvGrpSpPr>
          <p:cNvPr id="14" name="Group 13"/>
          <p:cNvGrpSpPr/>
          <p:nvPr userDrawn="1"/>
        </p:nvGrpSpPr>
        <p:grpSpPr>
          <a:xfrm>
            <a:off x="0" y="0"/>
            <a:ext cx="9144000" cy="696620"/>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83977645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Break w/ Image">
    <p:spTree>
      <p:nvGrpSpPr>
        <p:cNvPr id="1" name=""/>
        <p:cNvGrpSpPr/>
        <p:nvPr/>
      </p:nvGrpSpPr>
      <p:grpSpPr>
        <a:xfrm>
          <a:off x="0" y="0"/>
          <a:ext cx="0" cy="0"/>
          <a:chOff x="0" y="0"/>
          <a:chExt cx="0" cy="0"/>
        </a:xfrm>
      </p:grpSpPr>
      <p:sp>
        <p:nvSpPr>
          <p:cNvPr id="13" name="Rectangle 12"/>
          <p:cNvSpPr/>
          <p:nvPr/>
        </p:nvSpPr>
        <p:spPr>
          <a:xfrm>
            <a:off x="0" y="3843415"/>
            <a:ext cx="9144000" cy="130008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sp>
        <p:nvSpPr>
          <p:cNvPr id="3" name="Picture Placeholder 2"/>
          <p:cNvSpPr>
            <a:spLocks noGrp="1"/>
          </p:cNvSpPr>
          <p:nvPr>
            <p:ph type="pic" sz="quarter" idx="12" hasCustomPrompt="1"/>
          </p:nvPr>
        </p:nvSpPr>
        <p:spPr>
          <a:xfrm>
            <a:off x="0" y="0"/>
            <a:ext cx="9144000" cy="3795653"/>
          </a:xfrm>
          <a:prstGeom prst="rect">
            <a:avLst/>
          </a:prstGeom>
          <a:noFill/>
        </p:spPr>
        <p:txBody>
          <a:bodyPr vert="horz" anchor="ctr"/>
          <a:lstStyle>
            <a:lvl1pPr marL="0" indent="0" algn="ctr">
              <a:buNone/>
              <a:defRPr sz="1200" b="0" i="0" baseline="0">
                <a:solidFill>
                  <a:schemeClr val="tx1"/>
                </a:solidFill>
                <a:latin typeface="Arial"/>
                <a:cs typeface="Arial"/>
              </a:defRPr>
            </a:lvl1pPr>
          </a:lstStyle>
          <a:p>
            <a:r>
              <a:rPr lang="en-US" dirty="0"/>
              <a:t>Click to Insert Image</a:t>
            </a:r>
          </a:p>
        </p:txBody>
      </p:sp>
      <p:sp>
        <p:nvSpPr>
          <p:cNvPr id="6" name="Text Placeholder 17"/>
          <p:cNvSpPr>
            <a:spLocks noGrp="1"/>
          </p:cNvSpPr>
          <p:nvPr>
            <p:ph type="body" sz="quarter" idx="13" hasCustomPrompt="1"/>
          </p:nvPr>
        </p:nvSpPr>
        <p:spPr>
          <a:xfrm>
            <a:off x="161128" y="4146176"/>
            <a:ext cx="7884696" cy="537884"/>
          </a:xfrm>
          <a:prstGeom prst="rect">
            <a:avLst/>
          </a:prstGeom>
        </p:spPr>
        <p:txBody>
          <a:bodyPr anchor="t" anchorCtr="0"/>
          <a:lstStyle>
            <a:lvl1pPr marL="0" indent="0" algn="l">
              <a:lnSpc>
                <a:spcPct val="100000"/>
              </a:lnSpc>
              <a:spcBef>
                <a:spcPts val="0"/>
              </a:spcBef>
              <a:buNone/>
              <a:defRPr sz="2250" b="1" i="0">
                <a:latin typeface="Arial"/>
                <a:cs typeface="Arial"/>
              </a:defRPr>
            </a:lvl1pPr>
          </a:lstStyle>
          <a:p>
            <a:pPr lvl="0"/>
            <a:r>
              <a:rPr lang="en-US" dirty="0">
                <a:solidFill>
                  <a:schemeClr val="tx1"/>
                </a:solidFill>
              </a:rPr>
              <a:t>Section Break Line</a:t>
            </a:r>
            <a:endParaRPr lang="en-US" dirty="0"/>
          </a:p>
        </p:txBody>
      </p:sp>
      <p:pic>
        <p:nvPicPr>
          <p:cNvPr id="8" name="Picture 7"/>
          <p:cNvPicPr>
            <a:picLocks noChangeAspect="1"/>
          </p:cNvPicPr>
          <p:nvPr userDrawn="1"/>
        </p:nvPicPr>
        <p:blipFill>
          <a:blip r:embed="rId2"/>
          <a:stretch>
            <a:fillRect/>
          </a:stretch>
        </p:blipFill>
        <p:spPr>
          <a:xfrm>
            <a:off x="6011207" y="4938713"/>
            <a:ext cx="2933700" cy="95250"/>
          </a:xfrm>
          <a:prstGeom prst="rect">
            <a:avLst/>
          </a:prstGeom>
        </p:spPr>
      </p:pic>
      <p:grpSp>
        <p:nvGrpSpPr>
          <p:cNvPr id="14" name="Group 13"/>
          <p:cNvGrpSpPr/>
          <p:nvPr userDrawn="1"/>
        </p:nvGrpSpPr>
        <p:grpSpPr>
          <a:xfrm>
            <a:off x="0" y="3800339"/>
            <a:ext cx="9144000" cy="696620"/>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117330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p:cNvSpPr>
            <a:spLocks noGrp="1"/>
          </p:cNvSpPr>
          <p:nvPr>
            <p:ph type="body" sz="quarter" idx="12" hasCustomPrompt="1"/>
          </p:nvPr>
        </p:nvSpPr>
        <p:spPr>
          <a:xfrm>
            <a:off x="743858" y="1177963"/>
            <a:ext cx="7672698" cy="2617690"/>
          </a:xfrm>
          <a:prstGeom prst="rect">
            <a:avLst/>
          </a:prstGeom>
        </p:spPr>
        <p:txBody>
          <a:bodyPr vert="horz" anchor="ctr"/>
          <a:lstStyle>
            <a:lvl1pPr marL="0" indent="0" algn="ctr">
              <a:buNone/>
              <a:defRPr sz="2700" b="0" i="1" baseline="0">
                <a:latin typeface="Times New Roman"/>
                <a:cs typeface="Times New Roman"/>
              </a:defRPr>
            </a:lvl1pPr>
            <a:lvl2pPr marL="342900" indent="0">
              <a:buNone/>
              <a:defRPr sz="1350"/>
            </a:lvl2pPr>
            <a:lvl3pPr marL="685800" indent="0">
              <a:buNone/>
              <a:defRPr sz="1350"/>
            </a:lvl3pPr>
            <a:lvl4pPr marL="1028700" indent="0">
              <a:buNone/>
              <a:defRPr sz="1350"/>
            </a:lvl4pPr>
            <a:lvl5pPr marL="1371600" indent="0">
              <a:buNone/>
              <a:defRPr sz="1350"/>
            </a:lvl5pPr>
          </a:lstStyle>
          <a:p>
            <a:pPr lvl="0"/>
            <a:r>
              <a:rPr lang="en-US" dirty="0"/>
              <a:t>Insert Quote or Excerpt Here</a:t>
            </a:r>
          </a:p>
        </p:txBody>
      </p:sp>
      <p:sp>
        <p:nvSpPr>
          <p:cNvPr id="17" name="Text Placeholder 16"/>
          <p:cNvSpPr>
            <a:spLocks noGrp="1"/>
          </p:cNvSpPr>
          <p:nvPr>
            <p:ph type="body" sz="quarter" idx="13" hasCustomPrompt="1"/>
          </p:nvPr>
        </p:nvSpPr>
        <p:spPr>
          <a:xfrm>
            <a:off x="3309939" y="3904603"/>
            <a:ext cx="5565775" cy="673244"/>
          </a:xfrm>
          <a:prstGeom prst="rect">
            <a:avLst/>
          </a:prstGeom>
        </p:spPr>
        <p:txBody>
          <a:bodyPr vert="horz"/>
          <a:lstStyle>
            <a:lvl1pPr marL="0" indent="0" algn="r">
              <a:buNone/>
              <a:defRPr sz="1200" b="0" i="0" baseline="0">
                <a:latin typeface="Arial"/>
                <a:cs typeface="Arial"/>
              </a:defRPr>
            </a:lvl1pPr>
          </a:lstStyle>
          <a:p>
            <a:pPr lvl="0"/>
            <a:r>
              <a:rPr lang="en-US" dirty="0"/>
              <a:t>Insert Quote Attribution Here</a:t>
            </a:r>
          </a:p>
        </p:txBody>
      </p:sp>
      <p:pic>
        <p:nvPicPr>
          <p:cNvPr id="21" name="Picture 20"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8601" y="1171159"/>
            <a:ext cx="557893" cy="278946"/>
          </a:xfrm>
          <a:prstGeom prst="rect">
            <a:avLst/>
          </a:prstGeom>
        </p:spPr>
      </p:pic>
      <p:pic>
        <p:nvPicPr>
          <p:cNvPr id="22" name="Picture 21"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0800000">
            <a:off x="8320316" y="3525996"/>
            <a:ext cx="557893" cy="278946"/>
          </a:xfrm>
          <a:prstGeom prst="rect">
            <a:avLst/>
          </a:prstGeom>
        </p:spPr>
      </p:pic>
      <p:sp>
        <p:nvSpPr>
          <p:cNvPr id="10"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0445548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ullets and 1 Photo w/ Caption">
    <p:spTree>
      <p:nvGrpSpPr>
        <p:cNvPr id="1" name=""/>
        <p:cNvGrpSpPr/>
        <p:nvPr/>
      </p:nvGrpSpPr>
      <p:grpSpPr>
        <a:xfrm>
          <a:off x="0" y="0"/>
          <a:ext cx="0" cy="0"/>
          <a:chOff x="0" y="0"/>
          <a:chExt cx="0" cy="0"/>
        </a:xfrm>
      </p:grpSpPr>
      <p:sp>
        <p:nvSpPr>
          <p:cNvPr id="3" name="Picture Placeholder 2"/>
          <p:cNvSpPr>
            <a:spLocks noGrp="1"/>
          </p:cNvSpPr>
          <p:nvPr>
            <p:ph type="pic" sz="quarter" idx="15" hasCustomPrompt="1"/>
          </p:nvPr>
        </p:nvSpPr>
        <p:spPr>
          <a:xfrm>
            <a:off x="5162933" y="1184190"/>
            <a:ext cx="3755643" cy="3071077"/>
          </a:xfrm>
          <a:prstGeom prst="rect">
            <a:avLst/>
          </a:prstGeom>
        </p:spPr>
        <p:txBody>
          <a:bodyPr anchor="ctr"/>
          <a:lstStyle>
            <a:lvl1pPr marL="0" indent="0" algn="ctr">
              <a:buNone/>
              <a:defRPr sz="1200" b="0" i="0">
                <a:latin typeface="Arial"/>
                <a:cs typeface="Arial"/>
              </a:defRPr>
            </a:lvl1pPr>
          </a:lstStyle>
          <a:p>
            <a:r>
              <a:rPr lang="en-US" dirty="0"/>
              <a:t>Click to Insert Image</a:t>
            </a:r>
          </a:p>
        </p:txBody>
      </p:sp>
      <p:sp>
        <p:nvSpPr>
          <p:cNvPr id="9" name="Text Placeholder 3"/>
          <p:cNvSpPr>
            <a:spLocks noGrp="1"/>
          </p:cNvSpPr>
          <p:nvPr>
            <p:ph type="body" sz="quarter" idx="28" hasCustomPrompt="1"/>
          </p:nvPr>
        </p:nvSpPr>
        <p:spPr>
          <a:xfrm>
            <a:off x="5162933" y="4325008"/>
            <a:ext cx="3755642" cy="245412"/>
          </a:xfrm>
          <a:prstGeom prst="rect">
            <a:avLst/>
          </a:prstGeom>
        </p:spPr>
        <p:txBody>
          <a:bodyPr vert="horz"/>
          <a:lstStyle>
            <a:lvl1pPr marL="0" indent="0" algn="ctr">
              <a:buFontTx/>
              <a:buNone/>
              <a:defRPr sz="825" b="0" i="0"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photo caption(s) here.</a:t>
            </a:r>
          </a:p>
        </p:txBody>
      </p:sp>
      <p:sp>
        <p:nvSpPr>
          <p:cNvPr id="2" name="Slide Number Placeholder 1"/>
          <p:cNvSpPr>
            <a:spLocks noGrp="1"/>
          </p:cNvSpPr>
          <p:nvPr>
            <p:ph type="sldNum" sz="quarter" idx="29"/>
          </p:nvPr>
        </p:nvSpPr>
        <p:spPr/>
        <p:txBody>
          <a:bodyPr/>
          <a:lstStyle/>
          <a:p>
            <a:fld id="{12342C3A-DD85-7843-B416-BD52AB030D59}" type="slidenum">
              <a:rPr lang="en-US" smtClean="0"/>
              <a:pPr/>
              <a:t>‹#›</a:t>
            </a:fld>
            <a:endParaRPr lang="en-US" dirty="0"/>
          </a:p>
        </p:txBody>
      </p:sp>
      <p:sp>
        <p:nvSpPr>
          <p:cNvPr id="10" name="Text Placeholder 2"/>
          <p:cNvSpPr>
            <a:spLocks noGrp="1"/>
          </p:cNvSpPr>
          <p:nvPr>
            <p:ph type="body" sz="quarter" idx="12" hasCustomPrompt="1"/>
          </p:nvPr>
        </p:nvSpPr>
        <p:spPr>
          <a:xfrm>
            <a:off x="227013" y="1184190"/>
            <a:ext cx="4242014" cy="3386231"/>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227014" y="754577"/>
            <a:ext cx="7317473" cy="306045"/>
          </a:xfrm>
          <a:prstGeom prst="rect">
            <a:avLst/>
          </a:prstGeom>
        </p:spPr>
        <p:txBody>
          <a:bodyPr vert="horz" wrap="none" anchor="t" anchorCtr="0"/>
          <a:lstStyle>
            <a:lvl1pPr marL="0" indent="0">
              <a:spcBef>
                <a:spcPts val="0"/>
              </a:spcBef>
              <a:buNone/>
              <a:defRPr sz="1350" b="0" i="0">
                <a:latin typeface="Arial"/>
                <a:cs typeface="Arial"/>
              </a:defRPr>
            </a:lvl1pPr>
            <a:lvl3pPr marL="685800" indent="0">
              <a:buNone/>
              <a:defRPr sz="2025"/>
            </a:lvl3pPr>
            <a:lvl4pPr marL="1028700" indent="0">
              <a:buNone/>
              <a:defRPr sz="2025"/>
            </a:lvl4pPr>
            <a:lvl5pPr marL="1371600" indent="0">
              <a:buNone/>
              <a:defRPr sz="2025"/>
            </a:lvl5pPr>
          </a:lstStyle>
          <a:p>
            <a:r>
              <a:rPr lang="en-US" dirty="0"/>
              <a:t>Insert Subhead</a:t>
            </a:r>
          </a:p>
        </p:txBody>
      </p:sp>
    </p:spTree>
    <p:extLst>
      <p:ext uri="{BB962C8B-B14F-4D97-AF65-F5344CB8AC3E}">
        <p14:creationId xmlns:p14="http://schemas.microsoft.com/office/powerpoint/2010/main" val="234795151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ullets and 4 Photos">
    <p:spTree>
      <p:nvGrpSpPr>
        <p:cNvPr id="1" name=""/>
        <p:cNvGrpSpPr/>
        <p:nvPr/>
      </p:nvGrpSpPr>
      <p:grpSpPr>
        <a:xfrm>
          <a:off x="0" y="0"/>
          <a:ext cx="0" cy="0"/>
          <a:chOff x="0" y="0"/>
          <a:chExt cx="0" cy="0"/>
        </a:xfrm>
      </p:grpSpPr>
      <p:sp>
        <p:nvSpPr>
          <p:cNvPr id="9" name="Picture Placeholder 7"/>
          <p:cNvSpPr>
            <a:spLocks noGrp="1" noChangeAspect="1"/>
          </p:cNvSpPr>
          <p:nvPr>
            <p:ph type="pic" sz="quarter" idx="18" hasCustomPrompt="1"/>
          </p:nvPr>
        </p:nvSpPr>
        <p:spPr>
          <a:xfrm>
            <a:off x="5067208" y="1179922"/>
            <a:ext cx="1851807" cy="1677479"/>
          </a:xfrm>
          <a:prstGeom prst="rect">
            <a:avLst/>
          </a:prstGeom>
          <a:noFill/>
        </p:spPr>
        <p:txBody>
          <a:bodyPr anchor="ctr"/>
          <a:lstStyle>
            <a:lvl1pPr marL="0" indent="0" algn="ctr">
              <a:buNone/>
              <a:defRPr sz="1200" b="0">
                <a:solidFill>
                  <a:schemeClr val="tx1"/>
                </a:solidFill>
                <a:effectLst/>
                <a:latin typeface="Arial"/>
                <a:cs typeface="Arial"/>
              </a:defRPr>
            </a:lvl1pPr>
          </a:lstStyle>
          <a:p>
            <a:r>
              <a:rPr lang="en-US" dirty="0"/>
              <a:t>Click to Insert Image</a:t>
            </a:r>
          </a:p>
        </p:txBody>
      </p:sp>
      <p:sp>
        <p:nvSpPr>
          <p:cNvPr id="20" name="Picture Placeholder 7"/>
          <p:cNvSpPr>
            <a:spLocks noGrp="1" noChangeAspect="1"/>
          </p:cNvSpPr>
          <p:nvPr>
            <p:ph type="pic" sz="quarter" idx="19" hasCustomPrompt="1"/>
          </p:nvPr>
        </p:nvSpPr>
        <p:spPr>
          <a:xfrm>
            <a:off x="7023275" y="1179922"/>
            <a:ext cx="1839493" cy="1677479"/>
          </a:xfrm>
          <a:prstGeom prst="rect">
            <a:avLst/>
          </a:prstGeom>
          <a:noFill/>
        </p:spPr>
        <p:txBody>
          <a:bodyPr anchor="ctr"/>
          <a:lstStyle>
            <a:lvl1pPr marL="0" indent="0" algn="ctr">
              <a:buNone/>
              <a:defRPr sz="1200" b="0">
                <a:solidFill>
                  <a:schemeClr val="tx1"/>
                </a:solidFill>
                <a:effectLst/>
                <a:latin typeface="Arial"/>
                <a:cs typeface="Arial"/>
              </a:defRPr>
            </a:lvl1pPr>
          </a:lstStyle>
          <a:p>
            <a:r>
              <a:rPr lang="en-US" dirty="0"/>
              <a:t>Click to Insert Image</a:t>
            </a:r>
          </a:p>
        </p:txBody>
      </p:sp>
      <p:sp>
        <p:nvSpPr>
          <p:cNvPr id="13" name="Picture Placeholder 7"/>
          <p:cNvSpPr>
            <a:spLocks noGrp="1" noChangeAspect="1"/>
          </p:cNvSpPr>
          <p:nvPr>
            <p:ph type="pic" sz="quarter" idx="20" hasCustomPrompt="1"/>
          </p:nvPr>
        </p:nvSpPr>
        <p:spPr>
          <a:xfrm>
            <a:off x="5067208" y="2935589"/>
            <a:ext cx="1851807" cy="1641940"/>
          </a:xfrm>
          <a:prstGeom prst="rect">
            <a:avLst/>
          </a:prstGeom>
          <a:noFill/>
        </p:spPr>
        <p:txBody>
          <a:bodyPr anchor="ctr"/>
          <a:lstStyle>
            <a:lvl1pPr marL="0" indent="0" algn="ctr">
              <a:buNone/>
              <a:defRPr sz="1200" b="0">
                <a:solidFill>
                  <a:schemeClr val="tx1"/>
                </a:solidFill>
                <a:effectLst/>
                <a:latin typeface="Arial"/>
                <a:cs typeface="Arial"/>
              </a:defRPr>
            </a:lvl1pPr>
          </a:lstStyle>
          <a:p>
            <a:r>
              <a:rPr lang="en-US" dirty="0"/>
              <a:t>Click to Insert Image</a:t>
            </a:r>
          </a:p>
        </p:txBody>
      </p:sp>
      <p:sp>
        <p:nvSpPr>
          <p:cNvPr id="15" name="Picture Placeholder 7"/>
          <p:cNvSpPr>
            <a:spLocks noGrp="1" noChangeAspect="1"/>
          </p:cNvSpPr>
          <p:nvPr>
            <p:ph type="pic" sz="quarter" idx="21" hasCustomPrompt="1"/>
          </p:nvPr>
        </p:nvSpPr>
        <p:spPr>
          <a:xfrm>
            <a:off x="7023275" y="2935589"/>
            <a:ext cx="1839493" cy="1641940"/>
          </a:xfrm>
          <a:prstGeom prst="rect">
            <a:avLst/>
          </a:prstGeom>
          <a:noFill/>
        </p:spPr>
        <p:txBody>
          <a:bodyPr anchor="ctr"/>
          <a:lstStyle>
            <a:lvl1pPr marL="0" indent="0" algn="ctr">
              <a:buNone/>
              <a:defRPr sz="1200" b="0">
                <a:solidFill>
                  <a:schemeClr val="tx1"/>
                </a:solidFill>
                <a:effectLst/>
                <a:latin typeface="Arial"/>
                <a:cs typeface="Arial"/>
              </a:defRPr>
            </a:lvl1pPr>
          </a:lstStyle>
          <a:p>
            <a:r>
              <a:rPr lang="en-US" dirty="0"/>
              <a:t>Click to Insert Image</a:t>
            </a:r>
          </a:p>
        </p:txBody>
      </p:sp>
      <p:sp>
        <p:nvSpPr>
          <p:cNvPr id="2" name="Slide Number Placeholder 1"/>
          <p:cNvSpPr>
            <a:spLocks noGrp="1"/>
          </p:cNvSpPr>
          <p:nvPr>
            <p:ph type="sldNum" sz="quarter" idx="22"/>
          </p:nvPr>
        </p:nvSpPr>
        <p:spPr/>
        <p:txBody>
          <a:bodyPr/>
          <a:lstStyle/>
          <a:p>
            <a:fld id="{12342C3A-DD85-7843-B416-BD52AB030D59}" type="slidenum">
              <a:rPr lang="en-US" smtClean="0"/>
              <a:pPr/>
              <a:t>‹#›</a:t>
            </a:fld>
            <a:endParaRPr lang="en-US" dirty="0"/>
          </a:p>
        </p:txBody>
      </p:sp>
      <p:sp>
        <p:nvSpPr>
          <p:cNvPr id="10" name="Text Placeholder 2"/>
          <p:cNvSpPr>
            <a:spLocks noGrp="1"/>
          </p:cNvSpPr>
          <p:nvPr>
            <p:ph type="body" sz="quarter" idx="12" hasCustomPrompt="1"/>
          </p:nvPr>
        </p:nvSpPr>
        <p:spPr>
          <a:xfrm>
            <a:off x="227013" y="1179041"/>
            <a:ext cx="4242014" cy="3391379"/>
          </a:xfrm>
          <a:prstGeom prst="rect">
            <a:avLst/>
          </a:prstGeom>
        </p:spPr>
        <p:txBody>
          <a:bodyPr vert="horz"/>
          <a:lstStyle>
            <a:lvl1pPr marL="214313" indent="-214313">
              <a:spcBef>
                <a:spcPts val="0"/>
              </a:spcBef>
              <a:spcAft>
                <a:spcPts val="900"/>
              </a:spcAft>
              <a:buFont typeface="Arial" panose="020B0604020202020204" pitchFamily="34" charset="0"/>
              <a:buChar char="•"/>
              <a:defRPr sz="1200" b="0" i="0">
                <a:latin typeface="Arial"/>
                <a:cs typeface="Arial"/>
              </a:defRPr>
            </a:lvl1pPr>
            <a:lvl2pPr marL="557213" indent="-214313">
              <a:spcBef>
                <a:spcPts val="0"/>
              </a:spcBef>
              <a:spcAft>
                <a:spcPts val="900"/>
              </a:spcAft>
              <a:buFont typeface="Arial"/>
              <a:buChar char="•"/>
              <a:defRPr sz="1050" b="0" i="0">
                <a:latin typeface="Arial"/>
                <a:cs typeface="Arial"/>
              </a:defRPr>
            </a:lvl2pPr>
            <a:lvl3pPr marL="857250" indent="-171450">
              <a:spcBef>
                <a:spcPts val="0"/>
              </a:spcBef>
              <a:spcAft>
                <a:spcPts val="900"/>
              </a:spcAft>
              <a:buFont typeface="Arial"/>
              <a:buChar char="•"/>
              <a:defRPr sz="900" b="0" i="0" baseline="0">
                <a:latin typeface="Arial"/>
                <a:cs typeface="Arial"/>
              </a:defRPr>
            </a:lvl3pPr>
            <a:lvl4pPr marL="1243013" indent="-214313">
              <a:spcBef>
                <a:spcPts val="0"/>
              </a:spcBef>
              <a:spcAft>
                <a:spcPts val="900"/>
              </a:spcAft>
              <a:buFont typeface="Arial"/>
              <a:buChar char="•"/>
              <a:defRPr sz="750" b="0" i="0" baseline="0">
                <a:latin typeface="Arial"/>
                <a:cs typeface="Arial"/>
              </a:defRPr>
            </a:lvl4pPr>
            <a:lvl5pPr marL="1543050" indent="-171450">
              <a:spcBef>
                <a:spcPts val="0"/>
              </a:spcBef>
              <a:spcAft>
                <a:spcPts val="900"/>
              </a:spcAft>
              <a:buFont typeface="Arial"/>
              <a:buChar char="•"/>
              <a:defRPr sz="75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Tree>
    <p:extLst>
      <p:ext uri="{BB962C8B-B14F-4D97-AF65-F5344CB8AC3E}">
        <p14:creationId xmlns:p14="http://schemas.microsoft.com/office/powerpoint/2010/main" val="69176010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 Photo Grid w/ Caption">
    <p:spTree>
      <p:nvGrpSpPr>
        <p:cNvPr id="1" name=""/>
        <p:cNvGrpSpPr/>
        <p:nvPr/>
      </p:nvGrpSpPr>
      <p:grpSpPr>
        <a:xfrm>
          <a:off x="0" y="0"/>
          <a:ext cx="0" cy="0"/>
          <a:chOff x="0" y="0"/>
          <a:chExt cx="0" cy="0"/>
        </a:xfrm>
      </p:grpSpPr>
      <p:sp>
        <p:nvSpPr>
          <p:cNvPr id="14" name="Picture Placeholder 7"/>
          <p:cNvSpPr>
            <a:spLocks noGrp="1" noChangeAspect="1"/>
          </p:cNvSpPr>
          <p:nvPr>
            <p:ph type="pic" sz="quarter" idx="14" hasCustomPrompt="1"/>
          </p:nvPr>
        </p:nvSpPr>
        <p:spPr>
          <a:xfrm>
            <a:off x="239487" y="1184189"/>
            <a:ext cx="4557485" cy="3286758"/>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35" name="Picture Placeholder 7"/>
          <p:cNvSpPr>
            <a:spLocks noGrp="1"/>
          </p:cNvSpPr>
          <p:nvPr>
            <p:ph type="pic" sz="quarter" idx="24" hasCustomPrompt="1"/>
          </p:nvPr>
        </p:nvSpPr>
        <p:spPr>
          <a:xfrm>
            <a:off x="4884058" y="2768061"/>
            <a:ext cx="2220685" cy="1703708"/>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36" name="Picture Placeholder 7"/>
          <p:cNvSpPr>
            <a:spLocks noGrp="1"/>
          </p:cNvSpPr>
          <p:nvPr>
            <p:ph type="pic" sz="quarter" idx="25" hasCustomPrompt="1"/>
          </p:nvPr>
        </p:nvSpPr>
        <p:spPr>
          <a:xfrm>
            <a:off x="4884058" y="1184190"/>
            <a:ext cx="2220685" cy="1703708"/>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4" name="Text Placeholder 3"/>
          <p:cNvSpPr>
            <a:spLocks noGrp="1"/>
          </p:cNvSpPr>
          <p:nvPr>
            <p:ph type="body" sz="quarter" idx="28" hasCustomPrompt="1"/>
          </p:nvPr>
        </p:nvSpPr>
        <p:spPr>
          <a:xfrm>
            <a:off x="7206343" y="1179041"/>
            <a:ext cx="1720170" cy="2675698"/>
          </a:xfrm>
          <a:prstGeom prst="rect">
            <a:avLst/>
          </a:prstGeom>
        </p:spPr>
        <p:txBody>
          <a:bodyPr vert="horz"/>
          <a:lstStyle>
            <a:lvl1pPr marL="0" indent="0" algn="l">
              <a:buFontTx/>
              <a:buNone/>
              <a:defRPr sz="825" b="0" i="0"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photo caption(s) here.</a:t>
            </a:r>
          </a:p>
        </p:txBody>
      </p:sp>
      <p:sp>
        <p:nvSpPr>
          <p:cNvPr id="8"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4092766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Edwin A Stevens Hall">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86187" y="0"/>
            <a:ext cx="5357812" cy="5143500"/>
          </a:xfrm>
          <a:prstGeom prst="rect">
            <a:avLst/>
          </a:prstGeom>
        </p:spPr>
      </p:pic>
      <p:sp>
        <p:nvSpPr>
          <p:cNvPr id="16" name="Text Placeholder 26"/>
          <p:cNvSpPr>
            <a:spLocks noGrp="1"/>
          </p:cNvSpPr>
          <p:nvPr>
            <p:ph type="body" sz="quarter" idx="15" hasCustomPrompt="1"/>
          </p:nvPr>
        </p:nvSpPr>
        <p:spPr>
          <a:xfrm>
            <a:off x="123825" y="2651152"/>
            <a:ext cx="4993528"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sp>
        <p:nvSpPr>
          <p:cNvPr id="10" name="Text Placeholder 19"/>
          <p:cNvSpPr>
            <a:spLocks noGrp="1"/>
          </p:cNvSpPr>
          <p:nvPr>
            <p:ph type="body" sz="quarter" idx="14" hasCustomPrompt="1"/>
          </p:nvPr>
        </p:nvSpPr>
        <p:spPr>
          <a:xfrm>
            <a:off x="115889" y="3673929"/>
            <a:ext cx="5008936" cy="942125"/>
          </a:xfrm>
          <a:prstGeom prst="rect">
            <a:avLst/>
          </a:prstGeom>
        </p:spPr>
        <p:txBody>
          <a:bodyPr/>
          <a:lstStyle>
            <a:lvl1pPr marL="0" marR="0" indent="0" algn="l" defTabSz="342900" rtl="0" eaLnBrk="1" fontAlgn="auto" latinLnBrk="0" hangingPunct="1">
              <a:lnSpc>
                <a:spcPct val="120000"/>
              </a:lnSpc>
              <a:spcBef>
                <a:spcPts val="0"/>
              </a:spcBef>
              <a:spcAft>
                <a:spcPts val="0"/>
              </a:spcAft>
              <a:buClrTx/>
              <a:buSzTx/>
              <a:buFont typeface="Arial"/>
              <a:buNone/>
              <a:tabLst/>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3429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p:nvGrpSpPr>
        <p:grpSpPr>
          <a:xfrm>
            <a:off x="0" y="4814517"/>
            <a:ext cx="9144000" cy="328984"/>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grpSp>
        <p:nvGrpSpPr>
          <p:cNvPr id="19" name="Group 18"/>
          <p:cNvGrpSpPr/>
          <p:nvPr/>
        </p:nvGrpSpPr>
        <p:grpSpPr>
          <a:xfrm>
            <a:off x="0" y="9156"/>
            <a:ext cx="9144000" cy="418"/>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4475" y="-4762"/>
            <a:ext cx="2298700" cy="979774"/>
          </a:xfrm>
          <a:prstGeom prst="rect">
            <a:avLst/>
          </a:prstGeom>
        </p:spPr>
      </p:pic>
    </p:spTree>
    <p:extLst>
      <p:ext uri="{BB962C8B-B14F-4D97-AF65-F5344CB8AC3E}">
        <p14:creationId xmlns:p14="http://schemas.microsoft.com/office/powerpoint/2010/main" val="267499966"/>
      </p:ext>
    </p:extLst>
  </p:cSld>
  <p:clrMapOvr>
    <a:masterClrMapping/>
  </p:clrMapOvr>
  <p:hf sldNum="0"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6 phot gri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2C3F6B1-6875-2747-9F93-E8055B206D5C}"/>
              </a:ext>
            </a:extLst>
          </p:cNvPr>
          <p:cNvSpPr>
            <a:spLocks noGrp="1"/>
          </p:cNvSpPr>
          <p:nvPr>
            <p:ph type="sldNum" sz="quarter" idx="10"/>
          </p:nvPr>
        </p:nvSpPr>
        <p:spPr/>
        <p:txBody>
          <a:bodyPr/>
          <a:lstStyle/>
          <a:p>
            <a:fld id="{12342C3A-DD85-7843-B416-BD52AB030D59}" type="slidenum">
              <a:rPr lang="en-US" smtClean="0"/>
              <a:pPr/>
              <a:t>‹#›</a:t>
            </a:fld>
            <a:endParaRPr lang="en-US" dirty="0"/>
          </a:p>
        </p:txBody>
      </p:sp>
      <p:sp>
        <p:nvSpPr>
          <p:cNvPr id="7" name="Picture Placeholder 7">
            <a:extLst>
              <a:ext uri="{FF2B5EF4-FFF2-40B4-BE49-F238E27FC236}">
                <a16:creationId xmlns:a16="http://schemas.microsoft.com/office/drawing/2014/main" id="{6F681A67-A90A-9248-9C83-44E6CF76D897}"/>
              </a:ext>
            </a:extLst>
          </p:cNvPr>
          <p:cNvSpPr>
            <a:spLocks noGrp="1"/>
          </p:cNvSpPr>
          <p:nvPr>
            <p:ph type="pic" sz="quarter" idx="25" hasCustomPrompt="1"/>
          </p:nvPr>
        </p:nvSpPr>
        <p:spPr>
          <a:xfrm>
            <a:off x="0" y="1109537"/>
            <a:ext cx="2971800" cy="1460754"/>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8" name="Picture Placeholder 7">
            <a:extLst>
              <a:ext uri="{FF2B5EF4-FFF2-40B4-BE49-F238E27FC236}">
                <a16:creationId xmlns:a16="http://schemas.microsoft.com/office/drawing/2014/main" id="{FDCCFEE9-EA9E-0E46-831D-31270E77A58F}"/>
              </a:ext>
            </a:extLst>
          </p:cNvPr>
          <p:cNvSpPr>
            <a:spLocks noGrp="1"/>
          </p:cNvSpPr>
          <p:nvPr>
            <p:ph type="pic" sz="quarter" idx="26" hasCustomPrompt="1"/>
          </p:nvPr>
        </p:nvSpPr>
        <p:spPr>
          <a:xfrm>
            <a:off x="3084022" y="1109537"/>
            <a:ext cx="2971800" cy="1460754"/>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9" name="Picture Placeholder 7">
            <a:extLst>
              <a:ext uri="{FF2B5EF4-FFF2-40B4-BE49-F238E27FC236}">
                <a16:creationId xmlns:a16="http://schemas.microsoft.com/office/drawing/2014/main" id="{B85428B1-C26C-E644-A16A-52A8ED190B93}"/>
              </a:ext>
            </a:extLst>
          </p:cNvPr>
          <p:cNvSpPr>
            <a:spLocks noGrp="1"/>
          </p:cNvSpPr>
          <p:nvPr>
            <p:ph type="pic" sz="quarter" idx="27" hasCustomPrompt="1"/>
          </p:nvPr>
        </p:nvSpPr>
        <p:spPr>
          <a:xfrm>
            <a:off x="6168044" y="1109537"/>
            <a:ext cx="2971800" cy="1460754"/>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10" name="Picture Placeholder 7">
            <a:extLst>
              <a:ext uri="{FF2B5EF4-FFF2-40B4-BE49-F238E27FC236}">
                <a16:creationId xmlns:a16="http://schemas.microsoft.com/office/drawing/2014/main" id="{7302E672-9132-6040-8EE2-7DDB8AFF7F2A}"/>
              </a:ext>
            </a:extLst>
          </p:cNvPr>
          <p:cNvSpPr>
            <a:spLocks noGrp="1"/>
          </p:cNvSpPr>
          <p:nvPr>
            <p:ph type="pic" sz="quarter" idx="28" hasCustomPrompt="1"/>
          </p:nvPr>
        </p:nvSpPr>
        <p:spPr>
          <a:xfrm>
            <a:off x="0" y="2936256"/>
            <a:ext cx="2971800" cy="1460754"/>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11" name="Picture Placeholder 7">
            <a:extLst>
              <a:ext uri="{FF2B5EF4-FFF2-40B4-BE49-F238E27FC236}">
                <a16:creationId xmlns:a16="http://schemas.microsoft.com/office/drawing/2014/main" id="{46541B41-7C92-E14B-9B88-BEF1ABB2EF96}"/>
              </a:ext>
            </a:extLst>
          </p:cNvPr>
          <p:cNvSpPr>
            <a:spLocks noGrp="1"/>
          </p:cNvSpPr>
          <p:nvPr>
            <p:ph type="pic" sz="quarter" idx="29" hasCustomPrompt="1"/>
          </p:nvPr>
        </p:nvSpPr>
        <p:spPr>
          <a:xfrm>
            <a:off x="3084022" y="2936256"/>
            <a:ext cx="2971800" cy="1460754"/>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12" name="Picture Placeholder 7">
            <a:extLst>
              <a:ext uri="{FF2B5EF4-FFF2-40B4-BE49-F238E27FC236}">
                <a16:creationId xmlns:a16="http://schemas.microsoft.com/office/drawing/2014/main" id="{78E2A575-45E0-4C44-B62D-96039BCEADE3}"/>
              </a:ext>
            </a:extLst>
          </p:cNvPr>
          <p:cNvSpPr>
            <a:spLocks noGrp="1"/>
          </p:cNvSpPr>
          <p:nvPr>
            <p:ph type="pic" sz="quarter" idx="30" hasCustomPrompt="1"/>
          </p:nvPr>
        </p:nvSpPr>
        <p:spPr>
          <a:xfrm>
            <a:off x="6168044" y="2936256"/>
            <a:ext cx="2971800" cy="1460754"/>
          </a:xfrm>
          <a:prstGeom prst="rect">
            <a:avLst/>
          </a:prstGeom>
          <a:noFill/>
        </p:spPr>
        <p:txBody>
          <a:bodyPr anchor="ctr"/>
          <a:lstStyle>
            <a:lvl1pPr marL="0" indent="0" algn="ctr">
              <a:buNone/>
              <a:defRPr sz="1200" b="0" i="0" baseline="0">
                <a:solidFill>
                  <a:schemeClr val="tx1"/>
                </a:solidFill>
                <a:effectLst/>
                <a:latin typeface="Arial"/>
                <a:cs typeface="Arial"/>
              </a:defRPr>
            </a:lvl1pPr>
          </a:lstStyle>
          <a:p>
            <a:r>
              <a:rPr lang="en-US" dirty="0"/>
              <a:t>Click to Insert Image</a:t>
            </a:r>
          </a:p>
        </p:txBody>
      </p:sp>
      <p:sp>
        <p:nvSpPr>
          <p:cNvPr id="13" name="Title 1">
            <a:extLst>
              <a:ext uri="{FF2B5EF4-FFF2-40B4-BE49-F238E27FC236}">
                <a16:creationId xmlns:a16="http://schemas.microsoft.com/office/drawing/2014/main" id="{DB540807-55EF-2144-89E7-5040E1B24004}"/>
              </a:ext>
            </a:extLst>
          </p:cNvPr>
          <p:cNvSpPr>
            <a:spLocks noGrp="1"/>
          </p:cNvSpPr>
          <p:nvPr>
            <p:ph type="title" hasCustomPrompt="1"/>
          </p:nvPr>
        </p:nvSpPr>
        <p:spPr>
          <a:xfrm>
            <a:off x="227013" y="313765"/>
            <a:ext cx="7303340" cy="401897"/>
          </a:xfrm>
          <a:prstGeom prst="rect">
            <a:avLst/>
          </a:prstGeom>
        </p:spPr>
        <p:txBody>
          <a:bodyPr/>
          <a:lstStyle>
            <a:lvl1pPr>
              <a:defRPr sz="2250" b="1" i="0">
                <a:latin typeface="Arial"/>
                <a:cs typeface="Arial"/>
              </a:defRPr>
            </a:lvl1pPr>
          </a:lstStyle>
          <a:p>
            <a:r>
              <a:rPr lang="en-US" dirty="0"/>
              <a:t>Insert Slide Title</a:t>
            </a:r>
          </a:p>
        </p:txBody>
      </p:sp>
    </p:spTree>
    <p:extLst>
      <p:ext uri="{BB962C8B-B14F-4D97-AF65-F5344CB8AC3E}">
        <p14:creationId xmlns:p14="http://schemas.microsoft.com/office/powerpoint/2010/main" val="116005927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23075972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82117401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ubhead and Chart w/ Caption Left">
    <p:spTree>
      <p:nvGrpSpPr>
        <p:cNvPr id="1" name=""/>
        <p:cNvGrpSpPr/>
        <p:nvPr/>
      </p:nvGrpSpPr>
      <p:grpSpPr>
        <a:xfrm>
          <a:off x="0" y="0"/>
          <a:ext cx="0" cy="0"/>
          <a:chOff x="0" y="0"/>
          <a:chExt cx="0" cy="0"/>
        </a:xfrm>
      </p:grpSpPr>
      <p:sp>
        <p:nvSpPr>
          <p:cNvPr id="10" name="Text Placeholder 3"/>
          <p:cNvSpPr>
            <a:spLocks noGrp="1"/>
          </p:cNvSpPr>
          <p:nvPr>
            <p:ph type="body" sz="quarter" idx="28" hasCustomPrompt="1"/>
          </p:nvPr>
        </p:nvSpPr>
        <p:spPr>
          <a:xfrm>
            <a:off x="239486" y="1503406"/>
            <a:ext cx="2271486" cy="2729776"/>
          </a:xfrm>
          <a:prstGeom prst="rect">
            <a:avLst/>
          </a:prstGeom>
        </p:spPr>
        <p:txBody>
          <a:bodyPr vert="horz"/>
          <a:lstStyle>
            <a:lvl1pPr marL="0" indent="0" algn="l">
              <a:buFontTx/>
              <a:buNone/>
              <a:defRPr sz="825"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data caption(s) here.</a:t>
            </a:r>
          </a:p>
        </p:txBody>
      </p:sp>
      <p:sp>
        <p:nvSpPr>
          <p:cNvPr id="11" name="Text Placeholder 3"/>
          <p:cNvSpPr>
            <a:spLocks noGrp="1"/>
          </p:cNvSpPr>
          <p:nvPr>
            <p:ph type="body" sz="quarter" idx="29" hasCustomPrompt="1"/>
          </p:nvPr>
        </p:nvSpPr>
        <p:spPr>
          <a:xfrm>
            <a:off x="239940" y="1189757"/>
            <a:ext cx="2263775" cy="207169"/>
          </a:xfrm>
          <a:prstGeom prst="rect">
            <a:avLst/>
          </a:prstGeom>
        </p:spPr>
        <p:txBody>
          <a:bodyPr vert="horz" anchor="ctr"/>
          <a:lstStyle>
            <a:lvl1pPr marL="0" indent="0">
              <a:buNone/>
              <a:defRPr sz="1200" b="1" baseline="0">
                <a:latin typeface="Arial"/>
                <a:cs typeface="Arial"/>
              </a:defRPr>
            </a:lvl1pPr>
          </a:lstStyle>
          <a:p>
            <a:pPr lvl="0"/>
            <a:r>
              <a:rPr lang="en-US" dirty="0"/>
              <a:t>Figure Title</a:t>
            </a:r>
          </a:p>
        </p:txBody>
      </p:sp>
      <p:sp>
        <p:nvSpPr>
          <p:cNvPr id="14" name="Content Placeholder 3"/>
          <p:cNvSpPr>
            <a:spLocks noGrp="1"/>
          </p:cNvSpPr>
          <p:nvPr>
            <p:ph sz="half" idx="13"/>
          </p:nvPr>
        </p:nvSpPr>
        <p:spPr>
          <a:xfrm>
            <a:off x="2652484" y="1189338"/>
            <a:ext cx="6241143" cy="3402903"/>
          </a:xfrm>
          <a:prstGeom prst="rect">
            <a:avLst/>
          </a:prstGeom>
        </p:spPr>
        <p:txBody>
          <a:bodyPr>
            <a:noAutofit/>
          </a:bodyPr>
          <a:lstStyle>
            <a:lvl1pPr marL="0" indent="0" algn="ctr">
              <a:buNone/>
              <a:defRPr sz="1350" baseline="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42767219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ubhead and Chart w/ Caption Righ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
        <p:nvSpPr>
          <p:cNvPr id="8" name="Text Placeholder 3"/>
          <p:cNvSpPr>
            <a:spLocks noGrp="1"/>
          </p:cNvSpPr>
          <p:nvPr>
            <p:ph type="body" sz="quarter" idx="28" hasCustomPrompt="1"/>
          </p:nvPr>
        </p:nvSpPr>
        <p:spPr>
          <a:xfrm>
            <a:off x="6623811" y="1503406"/>
            <a:ext cx="2271486" cy="2729776"/>
          </a:xfrm>
          <a:prstGeom prst="rect">
            <a:avLst/>
          </a:prstGeom>
        </p:spPr>
        <p:txBody>
          <a:bodyPr vert="horz"/>
          <a:lstStyle>
            <a:lvl1pPr marL="0" indent="0" algn="l">
              <a:buFontTx/>
              <a:buNone/>
              <a:defRPr sz="825"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data caption(s) here.</a:t>
            </a:r>
          </a:p>
        </p:txBody>
      </p:sp>
      <p:sp>
        <p:nvSpPr>
          <p:cNvPr id="10" name="Text Placeholder 3"/>
          <p:cNvSpPr>
            <a:spLocks noGrp="1"/>
          </p:cNvSpPr>
          <p:nvPr>
            <p:ph type="body" sz="quarter" idx="29" hasCustomPrompt="1"/>
          </p:nvPr>
        </p:nvSpPr>
        <p:spPr>
          <a:xfrm>
            <a:off x="6624265" y="1189757"/>
            <a:ext cx="2263775" cy="207169"/>
          </a:xfrm>
          <a:prstGeom prst="rect">
            <a:avLst/>
          </a:prstGeom>
        </p:spPr>
        <p:txBody>
          <a:bodyPr vert="horz" anchor="ctr"/>
          <a:lstStyle>
            <a:lvl1pPr marL="0" indent="0">
              <a:buNone/>
              <a:defRPr sz="1200" b="1" baseline="0">
                <a:latin typeface="Arial"/>
                <a:cs typeface="Arial"/>
              </a:defRPr>
            </a:lvl1pPr>
          </a:lstStyle>
          <a:p>
            <a:pPr lvl="0"/>
            <a:r>
              <a:rPr lang="en-US" dirty="0"/>
              <a:t>Figure Title</a:t>
            </a:r>
          </a:p>
        </p:txBody>
      </p:sp>
      <p:sp>
        <p:nvSpPr>
          <p:cNvPr id="12" name="Content Placeholder 3"/>
          <p:cNvSpPr>
            <a:spLocks noGrp="1"/>
          </p:cNvSpPr>
          <p:nvPr>
            <p:ph sz="half" idx="13"/>
          </p:nvPr>
        </p:nvSpPr>
        <p:spPr>
          <a:xfrm>
            <a:off x="229187" y="1189338"/>
            <a:ext cx="6241143" cy="3402903"/>
          </a:xfrm>
          <a:prstGeom prst="rect">
            <a:avLst/>
          </a:prstGeom>
        </p:spPr>
        <p:txBody>
          <a:bodyPr>
            <a:noAutofit/>
          </a:bodyPr>
          <a:lstStyle>
            <a:lvl1pPr marL="0" indent="0" algn="ctr">
              <a:buNone/>
              <a:defRPr sz="1350" baseline="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73141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Figure Only">
    <p:spTree>
      <p:nvGrpSpPr>
        <p:cNvPr id="1" name=""/>
        <p:cNvGrpSpPr/>
        <p:nvPr/>
      </p:nvGrpSpPr>
      <p:grpSpPr>
        <a:xfrm>
          <a:off x="0" y="0"/>
          <a:ext cx="0" cy="0"/>
          <a:chOff x="0" y="0"/>
          <a:chExt cx="0" cy="0"/>
        </a:xfrm>
      </p:grpSpPr>
      <p:sp>
        <p:nvSpPr>
          <p:cNvPr id="5" name="Content Placeholder 3"/>
          <p:cNvSpPr>
            <a:spLocks noGrp="1"/>
          </p:cNvSpPr>
          <p:nvPr>
            <p:ph sz="half" idx="13"/>
          </p:nvPr>
        </p:nvSpPr>
        <p:spPr>
          <a:xfrm>
            <a:off x="227013" y="1189338"/>
            <a:ext cx="8481556" cy="3372129"/>
          </a:xfrm>
          <a:prstGeom prst="rect">
            <a:avLst/>
          </a:prstGeom>
        </p:spPr>
        <p:txBody>
          <a:bodyPr>
            <a:noAutofit/>
          </a:bodyPr>
          <a:lstStyle>
            <a:lvl1pPr marL="0" indent="0" algn="ctr">
              <a:buNone/>
              <a:defRPr sz="1350" baseline="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7642438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ubhead and Data Comparison w/ Caption Bottom">
    <p:spTree>
      <p:nvGrpSpPr>
        <p:cNvPr id="1" name=""/>
        <p:cNvGrpSpPr/>
        <p:nvPr/>
      </p:nvGrpSpPr>
      <p:grpSpPr>
        <a:xfrm>
          <a:off x="0" y="0"/>
          <a:ext cx="0" cy="0"/>
          <a:chOff x="0" y="0"/>
          <a:chExt cx="0" cy="0"/>
        </a:xfrm>
      </p:grpSpPr>
      <p:sp>
        <p:nvSpPr>
          <p:cNvPr id="8" name="Content Placeholder 3"/>
          <p:cNvSpPr>
            <a:spLocks noGrp="1"/>
          </p:cNvSpPr>
          <p:nvPr>
            <p:ph sz="half" idx="13" hasCustomPrompt="1"/>
          </p:nvPr>
        </p:nvSpPr>
        <p:spPr>
          <a:xfrm>
            <a:off x="246744" y="1184190"/>
            <a:ext cx="4217444" cy="2433764"/>
          </a:xfrm>
          <a:prstGeom prst="rect">
            <a:avLst/>
          </a:prstGeom>
        </p:spPr>
        <p:txBody>
          <a:bodyPr>
            <a:noAutofit/>
          </a:bodyPr>
          <a:lstStyle>
            <a:lvl1pPr marL="0" indent="0" algn="ctr">
              <a:buNone/>
              <a:defRPr sz="135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dirty="0"/>
              <a:t>Comparative Data 1</a:t>
            </a:r>
          </a:p>
        </p:txBody>
      </p:sp>
      <p:sp>
        <p:nvSpPr>
          <p:cNvPr id="9" name="Text Placeholder 3"/>
          <p:cNvSpPr>
            <a:spLocks noGrp="1"/>
          </p:cNvSpPr>
          <p:nvPr>
            <p:ph type="body" sz="quarter" idx="28" hasCustomPrompt="1"/>
          </p:nvPr>
        </p:nvSpPr>
        <p:spPr>
          <a:xfrm>
            <a:off x="246743" y="3782786"/>
            <a:ext cx="4217445" cy="801850"/>
          </a:xfrm>
          <a:prstGeom prst="rect">
            <a:avLst/>
          </a:prstGeom>
        </p:spPr>
        <p:txBody>
          <a:bodyPr vert="horz"/>
          <a:lstStyle>
            <a:lvl1pPr marL="0" indent="0" algn="l">
              <a:buFontTx/>
              <a:buNone/>
              <a:defRPr sz="825"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data caption(s) here.</a:t>
            </a:r>
          </a:p>
        </p:txBody>
      </p:sp>
      <p:sp>
        <p:nvSpPr>
          <p:cNvPr id="15" name="Content Placeholder 3"/>
          <p:cNvSpPr>
            <a:spLocks noGrp="1"/>
          </p:cNvSpPr>
          <p:nvPr>
            <p:ph sz="half" idx="29" hasCustomPrompt="1"/>
          </p:nvPr>
        </p:nvSpPr>
        <p:spPr>
          <a:xfrm>
            <a:off x="4672705" y="1179041"/>
            <a:ext cx="4217756" cy="2438913"/>
          </a:xfrm>
          <a:prstGeom prst="rect">
            <a:avLst/>
          </a:prstGeom>
        </p:spPr>
        <p:txBody>
          <a:bodyPr>
            <a:noAutofit/>
          </a:bodyPr>
          <a:lstStyle>
            <a:lvl1pPr marL="0" indent="0" algn="ctr">
              <a:buNone/>
              <a:defRPr sz="1350" baseline="0">
                <a:latin typeface="Arial"/>
                <a:cs typeface="Arial"/>
              </a:defRPr>
            </a:lvl1pPr>
            <a:lvl2pPr>
              <a:defRPr sz="1350"/>
            </a:lvl2pPr>
            <a:lvl3pPr>
              <a:defRPr sz="1200"/>
            </a:lvl3pPr>
            <a:lvl4pPr>
              <a:defRPr sz="1050"/>
            </a:lvl4pPr>
            <a:lvl5pPr>
              <a:defRPr sz="1050"/>
            </a:lvl5pPr>
            <a:lvl6pPr>
              <a:defRPr sz="1350"/>
            </a:lvl6pPr>
            <a:lvl7pPr>
              <a:defRPr sz="1350"/>
            </a:lvl7pPr>
            <a:lvl8pPr>
              <a:defRPr sz="1350"/>
            </a:lvl8pPr>
            <a:lvl9pPr>
              <a:defRPr sz="1350"/>
            </a:lvl9pPr>
          </a:lstStyle>
          <a:p>
            <a:pPr lvl="0"/>
            <a:r>
              <a:rPr lang="en-US" dirty="0"/>
              <a:t>Comparative Data 2</a:t>
            </a:r>
          </a:p>
        </p:txBody>
      </p:sp>
      <p:sp>
        <p:nvSpPr>
          <p:cNvPr id="16" name="Text Placeholder 3"/>
          <p:cNvSpPr>
            <a:spLocks noGrp="1"/>
          </p:cNvSpPr>
          <p:nvPr>
            <p:ph type="body" sz="quarter" idx="30" hasCustomPrompt="1"/>
          </p:nvPr>
        </p:nvSpPr>
        <p:spPr>
          <a:xfrm>
            <a:off x="4673016" y="3782786"/>
            <a:ext cx="4217445" cy="801850"/>
          </a:xfrm>
          <a:prstGeom prst="rect">
            <a:avLst/>
          </a:prstGeom>
        </p:spPr>
        <p:txBody>
          <a:bodyPr vert="horz"/>
          <a:lstStyle>
            <a:lvl1pPr marL="0" indent="0" algn="l">
              <a:buFontTx/>
              <a:buNone/>
              <a:defRPr sz="825" baseline="0">
                <a:latin typeface="Arial"/>
                <a:cs typeface="Arial"/>
              </a:defRPr>
            </a:lvl1pPr>
            <a:lvl2pPr marL="342900" indent="0" algn="l">
              <a:buFontTx/>
              <a:buNone/>
              <a:defRPr sz="825"/>
            </a:lvl2pPr>
            <a:lvl3pPr marL="685800" indent="0" algn="l">
              <a:buFontTx/>
              <a:buNone/>
              <a:defRPr sz="825"/>
            </a:lvl3pPr>
            <a:lvl4pPr marL="1028700" indent="0" algn="l">
              <a:buFontTx/>
              <a:buNone/>
              <a:defRPr sz="825"/>
            </a:lvl4pPr>
            <a:lvl5pPr marL="1371600" indent="0" algn="l">
              <a:buFontTx/>
              <a:buNone/>
              <a:defRPr sz="825"/>
            </a:lvl5pPr>
          </a:lstStyle>
          <a:p>
            <a:pPr lvl="0"/>
            <a:r>
              <a:rPr lang="en-US" dirty="0"/>
              <a:t>Insert data caption(s) here.</a:t>
            </a:r>
          </a:p>
        </p:txBody>
      </p:sp>
      <p:sp>
        <p:nvSpPr>
          <p:cNvPr id="10" name="Title 1"/>
          <p:cNvSpPr>
            <a:spLocks noGrp="1"/>
          </p:cNvSpPr>
          <p:nvPr>
            <p:ph type="title" hasCustomPrompt="1"/>
          </p:nvPr>
        </p:nvSpPr>
        <p:spPr>
          <a:xfrm>
            <a:off x="227013" y="313765"/>
            <a:ext cx="7303340" cy="493059"/>
          </a:xfrm>
          <a:prstGeom prst="rect">
            <a:avLst/>
          </a:prstGeom>
        </p:spPr>
        <p:txBody>
          <a:bodyPr/>
          <a:lstStyle>
            <a:lvl1pPr>
              <a:defRPr sz="2250" b="1" i="0">
                <a:latin typeface="Arial"/>
                <a:cs typeface="Arial"/>
              </a:defRPr>
            </a:lvl1pPr>
          </a:lstStyle>
          <a:p>
            <a:r>
              <a:rPr lang="en-US" dirty="0"/>
              <a:t>Insert Slide Title</a:t>
            </a:r>
          </a:p>
        </p:txBody>
      </p:sp>
      <p:sp>
        <p:nvSpPr>
          <p:cNvPr id="2" name="Slide Number Placeholder 1"/>
          <p:cNvSpPr>
            <a:spLocks noGrp="1"/>
          </p:cNvSpPr>
          <p:nvPr>
            <p:ph type="sldNum" sz="quarter" idx="31"/>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407657535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cxnSp>
        <p:nvCxnSpPr>
          <p:cNvPr id="8" name="Straight Connector 7"/>
          <p:cNvCxnSpPr/>
          <p:nvPr/>
        </p:nvCxnSpPr>
        <p:spPr>
          <a:xfrm>
            <a:off x="6099048" y="3924260"/>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0" y="392467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0" y="3944634"/>
            <a:ext cx="9144000" cy="1198866"/>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sp>
        <p:nvSpPr>
          <p:cNvPr id="7" name="Subtitle 2"/>
          <p:cNvSpPr>
            <a:spLocks noGrp="1"/>
          </p:cNvSpPr>
          <p:nvPr userDrawn="1">
            <p:ph type="subTitle" idx="1" hasCustomPrompt="1"/>
          </p:nvPr>
        </p:nvSpPr>
        <p:spPr>
          <a:xfrm>
            <a:off x="1371600" y="3930704"/>
            <a:ext cx="6400800" cy="973791"/>
          </a:xfrm>
          <a:prstGeom prst="rect">
            <a:avLst/>
          </a:prstGeom>
        </p:spPr>
        <p:txBody>
          <a:bodyPr anchor="ctr"/>
          <a:lstStyle>
            <a:lvl1pPr marL="0" indent="0" algn="ctr">
              <a:lnSpc>
                <a:spcPct val="120000"/>
              </a:lnSpc>
              <a:spcBef>
                <a:spcPts val="0"/>
              </a:spcBef>
              <a:buNone/>
              <a:defRPr sz="1350" b="0" i="0" baseline="0">
                <a:solidFill>
                  <a:schemeClr val="tx1">
                    <a:lumMod val="75000"/>
                    <a:lumOff val="25000"/>
                  </a:schemeClr>
                </a:solidFill>
                <a:latin typeface="Arial"/>
                <a:cs typeface="Aria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pPr lvl="0"/>
            <a:r>
              <a:rPr lang="en-US" dirty="0"/>
              <a:t>Presenter Name Here</a:t>
            </a:r>
            <a:br>
              <a:rPr lang="en-US" dirty="0"/>
            </a:br>
            <a:r>
              <a:rPr lang="en-US" dirty="0"/>
              <a:t>Email Here</a:t>
            </a:r>
            <a:br>
              <a:rPr lang="en-US" dirty="0"/>
            </a:br>
            <a:r>
              <a:rPr lang="en-US" dirty="0"/>
              <a:t>Phone Here</a:t>
            </a:r>
          </a:p>
        </p:txBody>
      </p:sp>
      <p:pic>
        <p:nvPicPr>
          <p:cNvPr id="4" name="Picture 3" descr="Stevens-Secondary-PMSColor-R.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805428" y="508804"/>
            <a:ext cx="3544298" cy="2271002"/>
          </a:xfrm>
          <a:prstGeom prst="rect">
            <a:avLst/>
          </a:prstGeom>
        </p:spPr>
      </p:pic>
      <p:pic>
        <p:nvPicPr>
          <p:cNvPr id="5" name="Picture 4"/>
          <p:cNvPicPr>
            <a:picLocks noChangeAspect="1"/>
          </p:cNvPicPr>
          <p:nvPr userDrawn="1"/>
        </p:nvPicPr>
        <p:blipFill>
          <a:blip r:embed="rId3"/>
          <a:stretch>
            <a:fillRect/>
          </a:stretch>
        </p:blipFill>
        <p:spPr>
          <a:xfrm>
            <a:off x="3352800" y="3197996"/>
            <a:ext cx="2438400" cy="276225"/>
          </a:xfrm>
          <a:prstGeom prst="rect">
            <a:avLst/>
          </a:prstGeom>
        </p:spPr>
      </p:pic>
    </p:spTree>
    <p:extLst>
      <p:ext uri="{BB962C8B-B14F-4D97-AF65-F5344CB8AC3E}">
        <p14:creationId xmlns:p14="http://schemas.microsoft.com/office/powerpoint/2010/main" val="671701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ampus Aerial">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786187" y="0"/>
            <a:ext cx="5357812" cy="5143500"/>
          </a:xfrm>
          <a:prstGeom prst="rect">
            <a:avLst/>
          </a:prstGeom>
        </p:spPr>
      </p:pic>
      <p:sp>
        <p:nvSpPr>
          <p:cNvPr id="12" name="Text Placeholder 19"/>
          <p:cNvSpPr>
            <a:spLocks noGrp="1"/>
          </p:cNvSpPr>
          <p:nvPr>
            <p:ph type="body" sz="quarter" idx="14" hasCustomPrompt="1"/>
          </p:nvPr>
        </p:nvSpPr>
        <p:spPr>
          <a:xfrm>
            <a:off x="115889" y="3673929"/>
            <a:ext cx="5008936" cy="942125"/>
          </a:xfrm>
          <a:prstGeom prst="rect">
            <a:avLst/>
          </a:prstGeom>
        </p:spPr>
        <p:txBody>
          <a:bodyPr/>
          <a:lstStyle>
            <a:lvl1pPr marL="0" indent="0">
              <a:lnSpc>
                <a:spcPct val="130000"/>
              </a:lnSpc>
              <a:spcBef>
                <a:spcPts val="0"/>
              </a:spcBef>
              <a:spcAft>
                <a:spcPts val="0"/>
              </a:spcAft>
              <a:buNone/>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p:txBody>
      </p:sp>
      <p:sp>
        <p:nvSpPr>
          <p:cNvPr id="13" name="Text Placeholder 26"/>
          <p:cNvSpPr>
            <a:spLocks noGrp="1"/>
          </p:cNvSpPr>
          <p:nvPr>
            <p:ph type="body" sz="quarter" idx="15" hasCustomPrompt="1"/>
          </p:nvPr>
        </p:nvSpPr>
        <p:spPr>
          <a:xfrm>
            <a:off x="123825" y="2651152"/>
            <a:ext cx="4993528"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lang="en-US" dirty="0"/>
              <a:t>Subtitle line that can be up to 2 lines of text if it needs to be</a:t>
            </a:r>
          </a:p>
        </p:txBody>
      </p:sp>
      <p:sp>
        <p:nvSpPr>
          <p:cNvPr id="16"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grpSp>
        <p:nvGrpSpPr>
          <p:cNvPr id="9" name="Group 8"/>
          <p:cNvGrpSpPr/>
          <p:nvPr/>
        </p:nvGrpSpPr>
        <p:grpSpPr>
          <a:xfrm>
            <a:off x="0" y="4814517"/>
            <a:ext cx="9144000" cy="328984"/>
            <a:chOff x="0" y="4172975"/>
            <a:chExt cx="9144000" cy="438645"/>
          </a:xfrm>
        </p:grpSpPr>
        <p:cxnSp>
          <p:nvCxnSpPr>
            <p:cNvPr id="11" name="Straight Connector 10"/>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grpSp>
        <p:nvGrpSpPr>
          <p:cNvPr id="19" name="Group 18"/>
          <p:cNvGrpSpPr/>
          <p:nvPr/>
        </p:nvGrpSpPr>
        <p:grpSpPr>
          <a:xfrm>
            <a:off x="0" y="9156"/>
            <a:ext cx="9144000" cy="418"/>
            <a:chOff x="0" y="12207"/>
            <a:chExt cx="9144000" cy="557"/>
          </a:xfrm>
        </p:grpSpPr>
        <p:cxnSp>
          <p:nvCxnSpPr>
            <p:cNvPr id="20" name="Straight Connector 19"/>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5" name="Picture 14" descr="top-logo.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4475" y="-4762"/>
            <a:ext cx="2298700" cy="979774"/>
          </a:xfrm>
          <a:prstGeom prst="rect">
            <a:avLst/>
          </a:prstGeom>
        </p:spPr>
      </p:pic>
    </p:spTree>
    <p:extLst>
      <p:ext uri="{BB962C8B-B14F-4D97-AF65-F5344CB8AC3E}">
        <p14:creationId xmlns:p14="http://schemas.microsoft.com/office/powerpoint/2010/main" val="216498017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hield">
    <p:spTree>
      <p:nvGrpSpPr>
        <p:cNvPr id="1" name=""/>
        <p:cNvGrpSpPr/>
        <p:nvPr/>
      </p:nvGrpSpPr>
      <p:grpSpPr>
        <a:xfrm>
          <a:off x="0" y="0"/>
          <a:ext cx="0" cy="0"/>
          <a:chOff x="0" y="0"/>
          <a:chExt cx="0" cy="0"/>
        </a:xfrm>
      </p:grpSpPr>
      <p:pic>
        <p:nvPicPr>
          <p:cNvPr id="2" name="Picture 1" descr="shield.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7064" y="877599"/>
            <a:ext cx="5216937" cy="4265901"/>
          </a:xfrm>
          <a:prstGeom prst="rect">
            <a:avLst/>
          </a:prstGeom>
        </p:spPr>
      </p:pic>
      <p:sp>
        <p:nvSpPr>
          <p:cNvPr id="20" name="Text Placeholder 26"/>
          <p:cNvSpPr>
            <a:spLocks noGrp="1"/>
          </p:cNvSpPr>
          <p:nvPr>
            <p:ph type="body" sz="quarter" idx="16" hasCustomPrompt="1"/>
          </p:nvPr>
        </p:nvSpPr>
        <p:spPr>
          <a:xfrm>
            <a:off x="123826" y="2651152"/>
            <a:ext cx="3828116" cy="903515"/>
          </a:xfrm>
          <a:prstGeom prst="rect">
            <a:avLst/>
          </a:prstGeom>
        </p:spPr>
        <p:txBody>
          <a:bodyPr/>
          <a:lstStyle>
            <a:lvl1pPr marL="0" indent="0">
              <a:lnSpc>
                <a:spcPct val="100000"/>
              </a:lnSpc>
              <a:spcBef>
                <a:spcPts val="0"/>
              </a:spcBef>
              <a:buNone/>
              <a:defRPr sz="1500" b="0" i="1"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Subtitle line that can be up to 2 lines of text if it needs to be</a:t>
            </a:r>
          </a:p>
        </p:txBody>
      </p:sp>
      <p:sp>
        <p:nvSpPr>
          <p:cNvPr id="21" name="Text Placeholder 17"/>
          <p:cNvSpPr>
            <a:spLocks noGrp="1"/>
          </p:cNvSpPr>
          <p:nvPr>
            <p:ph type="body" sz="quarter" idx="13" hasCustomPrompt="1"/>
          </p:nvPr>
        </p:nvSpPr>
        <p:spPr>
          <a:xfrm>
            <a:off x="123826" y="1294279"/>
            <a:ext cx="5000999" cy="1236649"/>
          </a:xfrm>
          <a:prstGeom prst="rect">
            <a:avLst/>
          </a:prstGeom>
        </p:spPr>
        <p:txBody>
          <a:bodyPr/>
          <a:lstStyle>
            <a:lvl1pPr marL="0" indent="0">
              <a:lnSpc>
                <a:spcPct val="100000"/>
              </a:lnSpc>
              <a:spcBef>
                <a:spcPts val="0"/>
              </a:spcBef>
              <a:buNone/>
              <a:defRPr sz="2250" b="1" i="0">
                <a:latin typeface="Arial"/>
                <a:cs typeface="Arial"/>
              </a:defRPr>
            </a:lvl1pPr>
          </a:lstStyle>
          <a:p>
            <a:pPr lvl="0"/>
            <a:r>
              <a:rPr lang="en-US" dirty="0">
                <a:solidFill>
                  <a:schemeClr val="tx1"/>
                </a:solidFill>
              </a:rPr>
              <a:t>Presentation title that can be up to 2 lines long</a:t>
            </a:r>
          </a:p>
        </p:txBody>
      </p:sp>
      <p:sp>
        <p:nvSpPr>
          <p:cNvPr id="12" name="Text Placeholder 19"/>
          <p:cNvSpPr>
            <a:spLocks noGrp="1"/>
          </p:cNvSpPr>
          <p:nvPr>
            <p:ph type="body" sz="quarter" idx="14" hasCustomPrompt="1"/>
          </p:nvPr>
        </p:nvSpPr>
        <p:spPr>
          <a:xfrm>
            <a:off x="115889" y="3673929"/>
            <a:ext cx="3845138" cy="942125"/>
          </a:xfrm>
          <a:prstGeom prst="rect">
            <a:avLst/>
          </a:prstGeom>
        </p:spPr>
        <p:txBody>
          <a:bodyPr/>
          <a:lstStyle>
            <a:lvl1pPr marL="0" marR="0" indent="0" algn="l" defTabSz="342900" rtl="0" eaLnBrk="1" fontAlgn="auto" latinLnBrk="0" hangingPunct="1">
              <a:lnSpc>
                <a:spcPct val="120000"/>
              </a:lnSpc>
              <a:spcBef>
                <a:spcPts val="0"/>
              </a:spcBef>
              <a:spcAft>
                <a:spcPts val="0"/>
              </a:spcAft>
              <a:buClrTx/>
              <a:buSzTx/>
              <a:buFont typeface="Arial"/>
              <a:buNone/>
              <a:tabLst/>
              <a:defRPr sz="1050" b="0" i="0" baseline="0">
                <a:latin typeface="Arial"/>
                <a:cs typeface="Arial"/>
              </a:defRPr>
            </a:lvl1pPr>
            <a:lvl2pPr marL="342900" indent="0">
              <a:buNone/>
              <a:defRPr/>
            </a:lvl2pPr>
            <a:lvl3pPr marL="685800" indent="0">
              <a:buNone/>
              <a:defRPr/>
            </a:lvl3pPr>
            <a:lvl4pPr marL="1028700" indent="0">
              <a:buNone/>
              <a:defRPr/>
            </a:lvl4pPr>
            <a:lvl5pPr marL="1371600" indent="0">
              <a:buNone/>
              <a:defRPr/>
            </a:lvl5pPr>
          </a:lstStyle>
          <a:p>
            <a:pPr marL="0" marR="0" lvl="0" indent="0" algn="l" defTabSz="3429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342900" rtl="0" eaLnBrk="1" fontAlgn="auto" latinLnBrk="0" hangingPunct="1">
              <a:lnSpc>
                <a:spcPct val="120000"/>
              </a:lnSpc>
              <a:spcBef>
                <a:spcPct val="20000"/>
              </a:spcBef>
              <a:spcAft>
                <a:spcPts val="0"/>
              </a:spcAft>
              <a:buClrTx/>
              <a:buSzTx/>
              <a:buFont typeface="Arial"/>
              <a:buNone/>
              <a:tabLst/>
              <a:defRPr/>
            </a:pPr>
            <a:endParaRPr lang="en-US" dirty="0"/>
          </a:p>
        </p:txBody>
      </p:sp>
      <p:grpSp>
        <p:nvGrpSpPr>
          <p:cNvPr id="9" name="Group 8"/>
          <p:cNvGrpSpPr/>
          <p:nvPr/>
        </p:nvGrpSpPr>
        <p:grpSpPr>
          <a:xfrm>
            <a:off x="0" y="4814517"/>
            <a:ext cx="9144000" cy="328984"/>
            <a:chOff x="0" y="4172975"/>
            <a:chExt cx="9144000" cy="438645"/>
          </a:xfrm>
        </p:grpSpPr>
        <p:cxnSp>
          <p:nvCxnSpPr>
            <p:cNvPr id="10" name="Straight Connector 9"/>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grpSp>
        <p:nvGrpSpPr>
          <p:cNvPr id="17" name="Group 16"/>
          <p:cNvGrpSpPr/>
          <p:nvPr/>
        </p:nvGrpSpPr>
        <p:grpSpPr>
          <a:xfrm>
            <a:off x="0" y="9156"/>
            <a:ext cx="9144000" cy="418"/>
            <a:chOff x="0" y="12207"/>
            <a:chExt cx="9144000" cy="557"/>
          </a:xfrm>
        </p:grpSpPr>
        <p:cxnSp>
          <p:nvCxnSpPr>
            <p:cNvPr id="18" name="Straight Connector 17"/>
            <p:cNvCxnSpPr/>
            <p:nvPr/>
          </p:nvCxnSpPr>
          <p:spPr>
            <a:xfrm flipH="1">
              <a:off x="0" y="12207"/>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3044952" y="12764"/>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6" name="Picture 15" descr="top-logo.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4475" y="-4762"/>
            <a:ext cx="2298700" cy="979774"/>
          </a:xfrm>
          <a:prstGeom prst="rect">
            <a:avLst/>
          </a:prstGeom>
        </p:spPr>
      </p:pic>
    </p:spTree>
    <p:extLst>
      <p:ext uri="{BB962C8B-B14F-4D97-AF65-F5344CB8AC3E}">
        <p14:creationId xmlns:p14="http://schemas.microsoft.com/office/powerpoint/2010/main" val="63453173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128921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36.xml"/><Relationship Id="rId2" Type="http://schemas.openxmlformats.org/officeDocument/2006/relationships/slideLayout" Target="../slideLayouts/slideLayout35.xml"/><Relationship Id="rId1" Type="http://schemas.openxmlformats.org/officeDocument/2006/relationships/slideLayout" Target="../slideLayouts/slideLayout34.xml"/><Relationship Id="rId5" Type="http://schemas.openxmlformats.org/officeDocument/2006/relationships/theme" Target="../theme/theme10.xml"/><Relationship Id="rId4" Type="http://schemas.openxmlformats.org/officeDocument/2006/relationships/slideLayout" Target="../slideLayouts/slideLayout37.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45.xml"/><Relationship Id="rId3" Type="http://schemas.openxmlformats.org/officeDocument/2006/relationships/slideLayout" Target="../slideLayouts/slideLayout40.xml"/><Relationship Id="rId7" Type="http://schemas.openxmlformats.org/officeDocument/2006/relationships/slideLayout" Target="../slideLayouts/slideLayout44.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image" Target="../media/image2.emf"/><Relationship Id="rId5" Type="http://schemas.openxmlformats.org/officeDocument/2006/relationships/slideLayout" Target="../slideLayouts/slideLayout42.xml"/><Relationship Id="rId10" Type="http://schemas.openxmlformats.org/officeDocument/2006/relationships/image" Target="../media/image11.emf"/><Relationship Id="rId4" Type="http://schemas.openxmlformats.org/officeDocument/2006/relationships/slideLayout" Target="../slideLayouts/slideLayout41.xml"/><Relationship Id="rId9" Type="http://schemas.openxmlformats.org/officeDocument/2006/relationships/theme" Target="../theme/theme11.xml"/></Relationships>
</file>

<file path=ppt/slideMasters/_rels/slideMaster12.xml.rels><?xml version="1.0" encoding="UTF-8" standalone="yes"?>
<Relationships xmlns="http://schemas.openxmlformats.org/package/2006/relationships"><Relationship Id="rId8" Type="http://schemas.openxmlformats.org/officeDocument/2006/relationships/theme" Target="../theme/theme12.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5" Type="http://schemas.openxmlformats.org/officeDocument/2006/relationships/slideLayout" Target="../slideLayouts/slideLayout50.xml"/><Relationship Id="rId4" Type="http://schemas.openxmlformats.org/officeDocument/2006/relationships/slideLayout" Target="../slideLayouts/slideLayout49.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theme" Target="../theme/theme13.xml"/><Relationship Id="rId1" Type="http://schemas.openxmlformats.org/officeDocument/2006/relationships/slideLayout" Target="../slideLayouts/slideLayout53.xml"/><Relationship Id="rId4" Type="http://schemas.openxmlformats.org/officeDocument/2006/relationships/image" Target="../media/image2.emf"/></Relationships>
</file>

<file path=ppt/slideMasters/_rels/slideMaster14.xml.rels><?xml version="1.0" encoding="UTF-8" standalone="yes"?>
<Relationships xmlns="http://schemas.openxmlformats.org/package/2006/relationships"><Relationship Id="rId3" Type="http://schemas.openxmlformats.org/officeDocument/2006/relationships/theme" Target="../theme/theme14.xml"/><Relationship Id="rId2" Type="http://schemas.openxmlformats.org/officeDocument/2006/relationships/slideLayout" Target="../slideLayouts/slideLayout55.xml"/><Relationship Id="rId1" Type="http://schemas.openxmlformats.org/officeDocument/2006/relationships/slideLayout" Target="../slideLayouts/slideLayout54.xml"/></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theme" Target="../theme/theme15.xml"/><Relationship Id="rId1" Type="http://schemas.openxmlformats.org/officeDocument/2006/relationships/slideLayout" Target="../slideLayouts/slideLayout56.xml"/><Relationship Id="rId5" Type="http://schemas.openxmlformats.org/officeDocument/2006/relationships/image" Target="../media/image26.png"/><Relationship Id="rId4" Type="http://schemas.openxmlformats.org/officeDocument/2006/relationships/image" Target="../media/image11.emf"/></Relationships>
</file>

<file path=ppt/slideMasters/_rels/slideMaster16.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slideLayout" Target="../slideLayouts/slideLayout59.xml"/><Relationship Id="rId7" Type="http://schemas.openxmlformats.org/officeDocument/2006/relationships/theme" Target="../theme/theme1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5" Type="http://schemas.openxmlformats.org/officeDocument/2006/relationships/slideLayout" Target="../slideLayouts/slideLayout61.xml"/><Relationship Id="rId4" Type="http://schemas.openxmlformats.org/officeDocument/2006/relationships/slideLayout" Target="../slideLayouts/slideLayout60.xml"/><Relationship Id="rId9" Type="http://schemas.openxmlformats.org/officeDocument/2006/relationships/image" Target="../media/image2.emf"/></Relationships>
</file>

<file path=ppt/slideMasters/_rels/slideMaster17.xml.rels><?xml version="1.0" encoding="UTF-8" standalone="yes"?>
<Relationships xmlns="http://schemas.openxmlformats.org/package/2006/relationships"><Relationship Id="rId3" Type="http://schemas.openxmlformats.org/officeDocument/2006/relationships/slideLayout" Target="../slideLayouts/slideLayout65.xml"/><Relationship Id="rId7" Type="http://schemas.openxmlformats.org/officeDocument/2006/relationships/image" Target="../media/image2.emf"/><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image" Target="../media/image11.emf"/><Relationship Id="rId5" Type="http://schemas.openxmlformats.org/officeDocument/2006/relationships/theme" Target="../theme/theme17.xml"/><Relationship Id="rId4" Type="http://schemas.openxmlformats.org/officeDocument/2006/relationships/slideLayout" Target="../slideLayouts/slideLayout66.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67.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slideLayout" Target="../slideLayouts/slideLayout13.xml"/><Relationship Id="rId7"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9" Type="http://schemas.openxmlformats.org/officeDocument/2006/relationships/image" Target="../media/image2.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image" Target="../media/image2.emf"/><Relationship Id="rId5" Type="http://schemas.openxmlformats.org/officeDocument/2006/relationships/image" Target="../media/image11.emf"/><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theme" Target="../theme/theme6.xml"/><Relationship Id="rId1" Type="http://schemas.openxmlformats.org/officeDocument/2006/relationships/slideLayout" Target="../slideLayouts/slideLayout25.xml"/><Relationship Id="rId4" Type="http://schemas.openxmlformats.org/officeDocument/2006/relationships/image" Target="../media/image2.emf"/></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image" Target="../media/image2.emf"/><Relationship Id="rId5" Type="http://schemas.openxmlformats.org/officeDocument/2006/relationships/image" Target="../media/image11.emf"/><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31.xml"/><Relationship Id="rId7" Type="http://schemas.openxmlformats.org/officeDocument/2006/relationships/image" Target="../media/image2.emf"/><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image" Target="../media/image11.emf"/><Relationship Id="rId5" Type="http://schemas.openxmlformats.org/officeDocument/2006/relationships/theme" Target="../theme/theme8.xml"/><Relationship Id="rId4" Type="http://schemas.openxmlformats.org/officeDocument/2006/relationships/slideLayout" Target="../slideLayouts/slideLayout32.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8404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sldNum="0"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9251655"/>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Lst>
  <p:hf sldNum="0"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2" name="Group 11"/>
          <p:cNvGrpSpPr/>
          <p:nvPr/>
        </p:nvGrpSpPr>
        <p:grpSpPr>
          <a:xfrm>
            <a:off x="0" y="4814517"/>
            <a:ext cx="9144000" cy="328984"/>
            <a:chOff x="0" y="3956541"/>
            <a:chExt cx="9144000" cy="438645"/>
          </a:xfrm>
        </p:grpSpPr>
        <p:cxnSp>
          <p:nvCxnSpPr>
            <p:cNvPr id="13" name="Straight Connector 12"/>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2" name="Picture 1"/>
          <p:cNvPicPr>
            <a:picLocks noChangeAspect="1"/>
          </p:cNvPicPr>
          <p:nvPr/>
        </p:nvPicPr>
        <p:blipFill>
          <a:blip r:embed="rId10"/>
          <a:stretch>
            <a:fillRect/>
          </a:stretch>
        </p:blipFill>
        <p:spPr>
          <a:xfrm>
            <a:off x="5391150" y="4938713"/>
            <a:ext cx="2933700" cy="95250"/>
          </a:xfrm>
          <a:prstGeom prst="rect">
            <a:avLst/>
          </a:prstGeom>
        </p:spPr>
      </p:pic>
      <p:sp>
        <p:nvSpPr>
          <p:cNvPr id="6"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8" name="Group 7"/>
          <p:cNvGrpSpPr/>
          <p:nvPr/>
        </p:nvGrpSpPr>
        <p:grpSpPr>
          <a:xfrm>
            <a:off x="0" y="0"/>
            <a:ext cx="9144000" cy="696620"/>
            <a:chOff x="0" y="0"/>
            <a:chExt cx="9144000" cy="928827"/>
          </a:xfrm>
        </p:grpSpPr>
        <p:cxnSp>
          <p:nvCxnSpPr>
            <p:cNvPr id="9" name="Straight Connector 8"/>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1" name="Picture 10"/>
            <p:cNvPicPr>
              <a:picLocks noChangeAspect="1"/>
            </p:cNvPicPr>
            <p:nvPr/>
          </p:nvPicPr>
          <p:blipFill rotWithShape="1">
            <a:blip r:embed="rId11"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87222572"/>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Lst>
  <p:hf hdr="0" ftr="0" dt="0"/>
  <p:txStyles>
    <p:titleStyle>
      <a:lvl1pPr algn="l" defTabSz="342900" rtl="0" eaLnBrk="1" latinLnBrk="0" hangingPunct="1">
        <a:spcBef>
          <a:spcPct val="0"/>
        </a:spcBef>
        <a:buNone/>
        <a:defRPr sz="2550" b="1"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202520101"/>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Lst>
  <p:hf hdr="0" ftr="0" dt="0"/>
  <p:txStyles>
    <p:titleStyle>
      <a:lvl1pPr algn="l" defTabSz="342900" rtl="0" eaLnBrk="1" latinLnBrk="0" hangingPunct="1">
        <a:spcBef>
          <a:spcPct val="0"/>
        </a:spcBef>
        <a:buNone/>
        <a:defRPr sz="2550" b="1" kern="1200" baseline="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0" y="4814517"/>
            <a:ext cx="9144000" cy="328984"/>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9" name="Picture 8"/>
          <p:cNvPicPr>
            <a:picLocks noChangeAspect="1"/>
          </p:cNvPicPr>
          <p:nvPr/>
        </p:nvPicPr>
        <p:blipFill>
          <a:blip r:embed="rId3"/>
          <a:stretch>
            <a:fillRect/>
          </a:stretch>
        </p:blipFill>
        <p:spPr>
          <a:xfrm>
            <a:off x="5391150" y="4938713"/>
            <a:ext cx="2933700" cy="95250"/>
          </a:xfrm>
          <a:prstGeom prst="rect">
            <a:avLst/>
          </a:prstGeom>
        </p:spPr>
      </p:pic>
      <p:sp>
        <p:nvSpPr>
          <p:cNvPr id="10"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p:nvGrpSpPr>
        <p:grpSpPr>
          <a:xfrm>
            <a:off x="0" y="0"/>
            <a:ext cx="9144000" cy="696620"/>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1589646877"/>
      </p:ext>
    </p:extLst>
  </p:cSld>
  <p:clrMap bg1="lt1" tx1="dk1" bg2="lt2" tx2="dk2" accent1="accent1" accent2="accent2" accent3="accent3" accent4="accent4" accent5="accent5" accent6="accent6" hlink="hlink" folHlink="folHlink"/>
  <p:sldLayoutIdLst>
    <p:sldLayoutId id="2147483725" r:id="rId1"/>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7642691"/>
      </p:ext>
    </p:extLst>
  </p:cSld>
  <p:clrMap bg1="lt1" tx1="dk1" bg2="lt2" tx2="dk2" accent1="accent1" accent2="accent2" accent3="accent3" accent4="accent4" accent5="accent5" accent6="accent6" hlink="hlink" folHlink="folHlink"/>
  <p:sldLayoutIdLst>
    <p:sldLayoutId id="2147483727" r:id="rId1"/>
    <p:sldLayoutId id="2147483728" r:id="rId2"/>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descr="footer.gi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0" y="4799651"/>
            <a:ext cx="9144000" cy="352425"/>
          </a:xfrm>
          <a:prstGeom prst="rect">
            <a:avLst/>
          </a:prstGeom>
        </p:spPr>
      </p:pic>
      <p:pic>
        <p:nvPicPr>
          <p:cNvPr id="9" name="Picture 8"/>
          <p:cNvPicPr>
            <a:picLocks noChangeAspect="1"/>
          </p:cNvPicPr>
          <p:nvPr/>
        </p:nvPicPr>
        <p:blipFill>
          <a:blip r:embed="rId4"/>
          <a:stretch>
            <a:fillRect/>
          </a:stretch>
        </p:blipFill>
        <p:spPr>
          <a:xfrm>
            <a:off x="5391150" y="4938713"/>
            <a:ext cx="2933700" cy="95250"/>
          </a:xfrm>
          <a:prstGeom prst="rect">
            <a:avLst/>
          </a:prstGeom>
        </p:spPr>
      </p:pic>
      <p:sp>
        <p:nvSpPr>
          <p:cNvPr id="10"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pic>
        <p:nvPicPr>
          <p:cNvPr id="8" name="Picture 7"/>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 y="0"/>
            <a:ext cx="9143995" cy="676424"/>
          </a:xfrm>
          <a:prstGeom prst="rect">
            <a:avLst/>
          </a:prstGeom>
        </p:spPr>
      </p:pic>
    </p:spTree>
    <p:extLst>
      <p:ext uri="{BB962C8B-B14F-4D97-AF65-F5344CB8AC3E}">
        <p14:creationId xmlns:p14="http://schemas.microsoft.com/office/powerpoint/2010/main" val="64879856"/>
      </p:ext>
    </p:extLst>
  </p:cSld>
  <p:clrMap bg1="lt1" tx1="dk1" bg2="lt2" tx2="dk2" accent1="accent1" accent2="accent2" accent3="accent3" accent4="accent4" accent5="accent5" accent6="accent6" hlink="hlink" folHlink="folHlink"/>
  <p:sldLayoutIdLst>
    <p:sldLayoutId id="2147483730" r:id="rId1"/>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0" y="4814517"/>
            <a:ext cx="9144000" cy="328984"/>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9" name="Picture 8"/>
          <p:cNvPicPr>
            <a:picLocks noChangeAspect="1"/>
          </p:cNvPicPr>
          <p:nvPr/>
        </p:nvPicPr>
        <p:blipFill>
          <a:blip r:embed="rId8"/>
          <a:stretch>
            <a:fillRect/>
          </a:stretch>
        </p:blipFill>
        <p:spPr>
          <a:xfrm>
            <a:off x="5391150" y="4938713"/>
            <a:ext cx="2933700" cy="95250"/>
          </a:xfrm>
          <a:prstGeom prst="rect">
            <a:avLst/>
          </a:prstGeom>
        </p:spPr>
      </p:pic>
      <p:sp>
        <p:nvSpPr>
          <p:cNvPr id="10"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3" name="Group 12"/>
          <p:cNvGrpSpPr/>
          <p:nvPr/>
        </p:nvGrpSpPr>
        <p:grpSpPr>
          <a:xfrm>
            <a:off x="0" y="0"/>
            <a:ext cx="9144000" cy="696620"/>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9"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500189139"/>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43" r:id="rId5"/>
    <p:sldLayoutId id="2147483744" r:id="rId6"/>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0" y="4814517"/>
            <a:ext cx="9144000" cy="328984"/>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pic>
        <p:nvPicPr>
          <p:cNvPr id="9" name="Picture 8"/>
          <p:cNvPicPr>
            <a:picLocks noChangeAspect="1"/>
          </p:cNvPicPr>
          <p:nvPr/>
        </p:nvPicPr>
        <p:blipFill>
          <a:blip r:embed="rId6"/>
          <a:stretch>
            <a:fillRect/>
          </a:stretch>
        </p:blipFill>
        <p:spPr>
          <a:xfrm>
            <a:off x="5391150" y="4938713"/>
            <a:ext cx="2933700" cy="95250"/>
          </a:xfrm>
          <a:prstGeom prst="rect">
            <a:avLst/>
          </a:prstGeom>
        </p:spPr>
      </p:pic>
      <p:sp>
        <p:nvSpPr>
          <p:cNvPr id="10"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p:nvGrpSpPr>
        <p:grpSpPr>
          <a:xfrm>
            <a:off x="0" y="0"/>
            <a:ext cx="9144000" cy="696620"/>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7"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595738817"/>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9520330"/>
      </p:ext>
    </p:extLst>
  </p:cSld>
  <p:clrMap bg1="lt1" tx1="dk1" bg2="lt2" tx2="dk2" accent1="accent1" accent2="accent2" accent3="accent3" accent4="accent4" accent5="accent5" accent6="accent6" hlink="hlink" folHlink="folHlink"/>
  <p:sldLayoutIdLst>
    <p:sldLayoutId id="2147483742"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9" name="Straight Connector 8"/>
          <p:cNvCxnSpPr/>
          <p:nvPr/>
        </p:nvCxnSpPr>
        <p:spPr>
          <a:xfrm>
            <a:off x="6099048" y="4814516"/>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0" y="4814934"/>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0" y="4834890"/>
            <a:ext cx="9144000" cy="30861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pic>
        <p:nvPicPr>
          <p:cNvPr id="2" name="Picture 1"/>
          <p:cNvPicPr>
            <a:picLocks noChangeAspect="1"/>
          </p:cNvPicPr>
          <p:nvPr/>
        </p:nvPicPr>
        <p:blipFill>
          <a:blip r:embed="rId8"/>
          <a:stretch>
            <a:fillRect/>
          </a:stretch>
        </p:blipFill>
        <p:spPr>
          <a:xfrm>
            <a:off x="5391150" y="4938713"/>
            <a:ext cx="2933700" cy="95250"/>
          </a:xfrm>
          <a:prstGeom prst="rect">
            <a:avLst/>
          </a:prstGeom>
        </p:spPr>
      </p:pic>
      <p:sp>
        <p:nvSpPr>
          <p:cNvPr id="6"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5" name="Group 4"/>
          <p:cNvGrpSpPr/>
          <p:nvPr/>
        </p:nvGrpSpPr>
        <p:grpSpPr>
          <a:xfrm>
            <a:off x="0" y="0"/>
            <a:ext cx="9144000" cy="696620"/>
            <a:chOff x="0" y="0"/>
            <a:chExt cx="9144000" cy="928827"/>
          </a:xfrm>
        </p:grpSpPr>
        <p:cxnSp>
          <p:nvCxnSpPr>
            <p:cNvPr id="17" name="Straight Connector 16"/>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9" name="Picture 18"/>
            <p:cNvPicPr>
              <a:picLocks noChangeAspect="1"/>
            </p:cNvPicPr>
            <p:nvPr/>
          </p:nvPicPr>
          <p:blipFill rotWithShape="1">
            <a:blip r:embed="rId9" cstate="screen">
              <a:extLst>
                <a:ext uri="{28A0092B-C50C-407E-A947-70E740481C1C}">
                  <a14:useLocalDpi xmlns:a14="http://schemas.microsoft.com/office/drawing/2010/main"/>
                </a:ext>
              </a:extLst>
            </a:blip>
            <a:srcRect t="13018" r="68665"/>
            <a:stretch/>
          </p:blipFill>
          <p:spPr>
            <a:xfrm>
              <a:off x="8323018" y="0"/>
              <a:ext cx="588774" cy="928827"/>
            </a:xfrm>
            <a:prstGeom prst="rect">
              <a:avLst/>
            </a:prstGeom>
          </p:spPr>
        </p:pic>
      </p:grpSp>
    </p:spTree>
    <p:extLst>
      <p:ext uri="{BB962C8B-B14F-4D97-AF65-F5344CB8AC3E}">
        <p14:creationId xmlns:p14="http://schemas.microsoft.com/office/powerpoint/2010/main" val="3539375686"/>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Lst>
  <p:hf hdr="0" ftr="0" dt="0"/>
  <p:txStyles>
    <p:titleStyle>
      <a:lvl1pPr algn="l" defTabSz="342900" rtl="0" eaLnBrk="1" latinLnBrk="0" hangingPunct="1">
        <a:spcBef>
          <a:spcPct val="0"/>
        </a:spcBef>
        <a:buNone/>
        <a:defRPr sz="2550" b="1"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90060990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Lst>
  <p:hf hdr="0" ftr="0" dt="0"/>
  <p:txStyles>
    <p:titleStyle>
      <a:lvl1pPr algn="l" defTabSz="342900" rtl="0" eaLnBrk="1" latinLnBrk="0" hangingPunct="1">
        <a:spcBef>
          <a:spcPct val="0"/>
        </a:spcBef>
        <a:buNone/>
        <a:defRPr sz="2550" b="1" kern="1200" baseline="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0" y="4814517"/>
            <a:ext cx="9144000" cy="328984"/>
            <a:chOff x="0" y="4172975"/>
            <a:chExt cx="9144000" cy="438645"/>
          </a:xfrm>
        </p:grpSpPr>
        <p:cxnSp>
          <p:nvCxnSpPr>
            <p:cNvPr id="7" name="Straight Connector 6"/>
            <p:cNvCxnSpPr/>
            <p:nvPr/>
          </p:nvCxnSpPr>
          <p:spPr>
            <a:xfrm flipH="1">
              <a:off x="0" y="4172975"/>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3044952" y="4173532"/>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0" y="4200140"/>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pic>
        <p:nvPicPr>
          <p:cNvPr id="9" name="Picture 8"/>
          <p:cNvPicPr>
            <a:picLocks noChangeAspect="1"/>
          </p:cNvPicPr>
          <p:nvPr/>
        </p:nvPicPr>
        <p:blipFill>
          <a:blip r:embed="rId5"/>
          <a:stretch>
            <a:fillRect/>
          </a:stretch>
        </p:blipFill>
        <p:spPr>
          <a:xfrm>
            <a:off x="5391150" y="4938713"/>
            <a:ext cx="2933700" cy="95250"/>
          </a:xfrm>
          <a:prstGeom prst="rect">
            <a:avLst/>
          </a:prstGeom>
        </p:spPr>
      </p:pic>
      <p:sp>
        <p:nvSpPr>
          <p:cNvPr id="10"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p:nvGrpSpPr>
        <p:grpSpPr>
          <a:xfrm>
            <a:off x="0" y="0"/>
            <a:ext cx="9144000" cy="696620"/>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6"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056957433"/>
      </p:ext>
    </p:extLst>
  </p:cSld>
  <p:clrMap bg1="lt1" tx1="dk1" bg2="lt2" tx2="dk2" accent1="accent1" accent2="accent2" accent3="accent3" accent4="accent4" accent5="accent5" accent6="accent6" hlink="hlink" folHlink="folHlink"/>
  <p:sldLayoutIdLst>
    <p:sldLayoutId id="2147483683" r:id="rId1"/>
    <p:sldLayoutId id="2147483700" r:id="rId2"/>
    <p:sldLayoutId id="2147483701" r:id="rId3"/>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0247321"/>
      </p:ext>
    </p:extLst>
  </p:cSld>
  <p:clrMap bg1="lt1" tx1="dk1" bg2="lt2" tx2="dk2" accent1="accent1" accent2="accent2" accent3="accent3" accent4="accent4" accent5="accent5" accent6="accent6" hlink="hlink" folHlink="folHlink"/>
  <p:sldLayoutIdLst>
    <p:sldLayoutId id="2147483685" r:id="rId1"/>
    <p:sldLayoutId id="2147483686" r:id="rId2"/>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0" y="4814517"/>
            <a:ext cx="9144000" cy="328984"/>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pic>
        <p:nvPicPr>
          <p:cNvPr id="9" name="Picture 8"/>
          <p:cNvPicPr>
            <a:picLocks noChangeAspect="1"/>
          </p:cNvPicPr>
          <p:nvPr/>
        </p:nvPicPr>
        <p:blipFill>
          <a:blip r:embed="rId3"/>
          <a:stretch>
            <a:fillRect/>
          </a:stretch>
        </p:blipFill>
        <p:spPr>
          <a:xfrm>
            <a:off x="5391150" y="4938713"/>
            <a:ext cx="2933700" cy="95250"/>
          </a:xfrm>
          <a:prstGeom prst="rect">
            <a:avLst/>
          </a:prstGeom>
        </p:spPr>
      </p:pic>
      <p:sp>
        <p:nvSpPr>
          <p:cNvPr id="10"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p:nvGrpSpPr>
        <p:grpSpPr>
          <a:xfrm>
            <a:off x="0" y="0"/>
            <a:ext cx="9144000" cy="696620"/>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4"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033182787"/>
      </p:ext>
    </p:extLst>
  </p:cSld>
  <p:clrMap bg1="lt1" tx1="dk1" bg2="lt2" tx2="dk2" accent1="accent1" accent2="accent2" accent3="accent3" accent4="accent4" accent5="accent5" accent6="accent6" hlink="hlink" folHlink="folHlink"/>
  <p:sldLayoutIdLst>
    <p:sldLayoutId id="2147483688" r:id="rId1"/>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0" y="4814517"/>
            <a:ext cx="9144000" cy="328984"/>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pic>
        <p:nvPicPr>
          <p:cNvPr id="9" name="Picture 8"/>
          <p:cNvPicPr>
            <a:picLocks noChangeAspect="1"/>
          </p:cNvPicPr>
          <p:nvPr/>
        </p:nvPicPr>
        <p:blipFill>
          <a:blip r:embed="rId5"/>
          <a:stretch>
            <a:fillRect/>
          </a:stretch>
        </p:blipFill>
        <p:spPr>
          <a:xfrm>
            <a:off x="5391150" y="4938713"/>
            <a:ext cx="2933700" cy="95250"/>
          </a:xfrm>
          <a:prstGeom prst="rect">
            <a:avLst/>
          </a:prstGeom>
        </p:spPr>
      </p:pic>
      <p:sp>
        <p:nvSpPr>
          <p:cNvPr id="10"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3" name="Group 12"/>
          <p:cNvGrpSpPr/>
          <p:nvPr/>
        </p:nvGrpSpPr>
        <p:grpSpPr>
          <a:xfrm>
            <a:off x="0" y="0"/>
            <a:ext cx="9144000" cy="696620"/>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6"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291510954"/>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0" y="4814517"/>
            <a:ext cx="9144000" cy="328984"/>
            <a:chOff x="0" y="3956541"/>
            <a:chExt cx="9144000" cy="438645"/>
          </a:xfrm>
        </p:grpSpPr>
        <p:cxnSp>
          <p:nvCxnSpPr>
            <p:cNvPr id="7" name="Straight Connector 6"/>
            <p:cNvCxnSpPr/>
            <p:nvPr/>
          </p:nvCxnSpPr>
          <p:spPr>
            <a:xfrm>
              <a:off x="6099048" y="3956541"/>
              <a:ext cx="3044952"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0" y="3957098"/>
              <a:ext cx="6099048"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0" y="3983706"/>
              <a:ext cx="9144000"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grpSp>
      <p:pic>
        <p:nvPicPr>
          <p:cNvPr id="9" name="Picture 8"/>
          <p:cNvPicPr>
            <a:picLocks noChangeAspect="1"/>
          </p:cNvPicPr>
          <p:nvPr/>
        </p:nvPicPr>
        <p:blipFill>
          <a:blip r:embed="rId6"/>
          <a:stretch>
            <a:fillRect/>
          </a:stretch>
        </p:blipFill>
        <p:spPr>
          <a:xfrm>
            <a:off x="5391150" y="4938713"/>
            <a:ext cx="2933700" cy="95250"/>
          </a:xfrm>
          <a:prstGeom prst="rect">
            <a:avLst/>
          </a:prstGeom>
        </p:spPr>
      </p:pic>
      <p:sp>
        <p:nvSpPr>
          <p:cNvPr id="10" name="Slide Number Placeholder 1"/>
          <p:cNvSpPr>
            <a:spLocks noGrp="1"/>
          </p:cNvSpPr>
          <p:nvPr>
            <p:ph type="sldNum" sz="quarter" idx="4"/>
          </p:nvPr>
        </p:nvSpPr>
        <p:spPr>
          <a:xfrm>
            <a:off x="8546352" y="4845705"/>
            <a:ext cx="476623" cy="273844"/>
          </a:xfrm>
          <a:prstGeom prst="rect">
            <a:avLst/>
          </a:prstGeom>
        </p:spPr>
        <p:txBody>
          <a:bodyPr vert="horz" lIns="91440" tIns="45720" rIns="91440" bIns="45720" rtlCol="0" anchor="ctr"/>
          <a:lstStyle>
            <a:lvl1pPr algn="ctr">
              <a:defRPr sz="825">
                <a:solidFill>
                  <a:schemeClr val="tx1">
                    <a:tint val="75000"/>
                  </a:schemeClr>
                </a:solidFill>
                <a:latin typeface="Arial"/>
                <a:cs typeface="Arial"/>
              </a:defRPr>
            </a:lvl1pPr>
          </a:lstStyle>
          <a:p>
            <a:fld id="{12342C3A-DD85-7843-B416-BD52AB030D59}" type="slidenum">
              <a:rPr lang="en-US" smtClean="0"/>
              <a:pPr/>
              <a:t>‹#›</a:t>
            </a:fld>
            <a:endParaRPr lang="en-US" dirty="0"/>
          </a:p>
        </p:txBody>
      </p:sp>
      <p:grpSp>
        <p:nvGrpSpPr>
          <p:cNvPr id="14" name="Group 13"/>
          <p:cNvGrpSpPr/>
          <p:nvPr/>
        </p:nvGrpSpPr>
        <p:grpSpPr>
          <a:xfrm>
            <a:off x="0" y="0"/>
            <a:ext cx="9144000" cy="696620"/>
            <a:chOff x="0" y="2593782"/>
            <a:chExt cx="9144000" cy="928827"/>
          </a:xfrm>
        </p:grpSpPr>
        <p:cxnSp>
          <p:nvCxnSpPr>
            <p:cNvPr id="15" name="Straight Connector 14"/>
            <p:cNvCxnSpPr/>
            <p:nvPr/>
          </p:nvCxnSpPr>
          <p:spPr>
            <a:xfrm>
              <a:off x="6099048" y="2619904"/>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20461"/>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7" cstate="screen">
              <a:extLst>
                <a:ext uri="{28A0092B-C50C-407E-A947-70E740481C1C}">
                  <a14:useLocalDpi xmlns:a14="http://schemas.microsoft.com/office/drawing/2010/main"/>
                </a:ext>
              </a:extLst>
            </a:blip>
            <a:srcRect t="13018" r="68665"/>
            <a:stretch/>
          </p:blipFill>
          <p:spPr>
            <a:xfrm>
              <a:off x="8323018" y="2593782"/>
              <a:ext cx="588774" cy="928827"/>
            </a:xfrm>
            <a:prstGeom prst="rect">
              <a:avLst/>
            </a:prstGeom>
          </p:spPr>
        </p:pic>
      </p:grpSp>
    </p:spTree>
    <p:extLst>
      <p:ext uri="{BB962C8B-B14F-4D97-AF65-F5344CB8AC3E}">
        <p14:creationId xmlns:p14="http://schemas.microsoft.com/office/powerpoint/2010/main" val="1033388169"/>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Lst>
  <p:hf hdr="0" ftr="0" dt="0"/>
  <p:txStyles>
    <p:titleStyle>
      <a:lvl1pPr algn="l" defTabSz="342900" rtl="0" eaLnBrk="1" latinLnBrk="0" hangingPunct="1">
        <a:spcBef>
          <a:spcPct val="0"/>
        </a:spcBef>
        <a:buNone/>
        <a:defRPr sz="1650" kern="1200">
          <a:solidFill>
            <a:schemeClr val="tx1"/>
          </a:solidFill>
          <a:latin typeface="Century Gothic"/>
          <a:ea typeface="+mj-ea"/>
          <a:cs typeface="Century Gothic"/>
        </a:defRPr>
      </a:lvl1pPr>
    </p:titleStyle>
    <p:bodyStyle>
      <a:lvl1pPr marL="257175" indent="-257175" algn="l" defTabSz="342900" rtl="0" eaLnBrk="1" latinLnBrk="0" hangingPunct="1">
        <a:spcBef>
          <a:spcPct val="20000"/>
        </a:spcBef>
        <a:buFont typeface="Arial"/>
        <a:buChar char="•"/>
        <a:defRPr sz="1800" kern="1200">
          <a:solidFill>
            <a:schemeClr val="tx1"/>
          </a:solidFill>
          <a:latin typeface="Century Gothic"/>
          <a:ea typeface="+mn-ea"/>
          <a:cs typeface="Century Gothic"/>
        </a:defRPr>
      </a:lvl1pPr>
      <a:lvl2pPr marL="557213" indent="-214313" algn="l" defTabSz="342900" rtl="0" eaLnBrk="1" latinLnBrk="0" hangingPunct="1">
        <a:spcBef>
          <a:spcPct val="20000"/>
        </a:spcBef>
        <a:buFont typeface="Arial"/>
        <a:buChar char="–"/>
        <a:defRPr sz="1650" kern="1200">
          <a:solidFill>
            <a:schemeClr val="tx1"/>
          </a:solidFill>
          <a:latin typeface="Century Gothic"/>
          <a:ea typeface="+mn-ea"/>
          <a:cs typeface="Century Gothic"/>
        </a:defRPr>
      </a:lvl2pPr>
      <a:lvl3pPr marL="857250" indent="-171450" algn="l" defTabSz="342900" rtl="0" eaLnBrk="1" latinLnBrk="0" hangingPunct="1">
        <a:spcBef>
          <a:spcPct val="20000"/>
        </a:spcBef>
        <a:buFont typeface="Arial"/>
        <a:buChar char="•"/>
        <a:defRPr sz="1500" kern="1200">
          <a:solidFill>
            <a:schemeClr val="tx1"/>
          </a:solidFill>
          <a:latin typeface="Century Gothic"/>
          <a:ea typeface="+mn-ea"/>
          <a:cs typeface="Century Gothic"/>
        </a:defRPr>
      </a:lvl3pPr>
      <a:lvl4pPr marL="1200150" indent="-171450" algn="l" defTabSz="342900" rtl="0" eaLnBrk="1" latinLnBrk="0" hangingPunct="1">
        <a:spcBef>
          <a:spcPct val="20000"/>
        </a:spcBef>
        <a:buFont typeface="Arial"/>
        <a:buChar char="–"/>
        <a:defRPr sz="1350" kern="1200">
          <a:solidFill>
            <a:schemeClr val="tx1"/>
          </a:solidFill>
          <a:latin typeface="Century Gothic"/>
          <a:ea typeface="+mn-ea"/>
          <a:cs typeface="Century Gothic"/>
        </a:defRPr>
      </a:lvl4pPr>
      <a:lvl5pPr marL="1543050" indent="-171450" algn="l" defTabSz="342900" rtl="0" eaLnBrk="1" latinLnBrk="0" hangingPunct="1">
        <a:spcBef>
          <a:spcPct val="20000"/>
        </a:spcBef>
        <a:buFont typeface="Arial"/>
        <a:buChar char="»"/>
        <a:defRPr sz="1200" kern="1200">
          <a:solidFill>
            <a:schemeClr val="tx1"/>
          </a:solidFill>
          <a:latin typeface="Century Gothic"/>
          <a:ea typeface="+mn-ea"/>
          <a:cs typeface="Century Gothic"/>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4397808"/>
      </p:ext>
    </p:extLst>
  </p:cSld>
  <p:clrMap bg1="lt1" tx1="dk1" bg2="lt2" tx2="dk2" accent1="accent1" accent2="accent2" accent3="accent3" accent4="accent4" accent5="accent5" accent6="accent6" hlink="hlink" folHlink="folHlink"/>
  <p:sldLayoutIdLst>
    <p:sldLayoutId id="2147483699"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61.xml"/></Relationships>
</file>

<file path=ppt/slides/_rels/slide1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xml"/><Relationship Id="rId1" Type="http://schemas.openxmlformats.org/officeDocument/2006/relationships/slideLayout" Target="../slideLayouts/slideLayout62.xml"/></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62.xml"/></Relationships>
</file>

<file path=ppt/slides/_rels/slide1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2.xml"/><Relationship Id="rId1" Type="http://schemas.openxmlformats.org/officeDocument/2006/relationships/slideLayout" Target="../slideLayouts/slideLayout62.xml"/></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3.xml"/><Relationship Id="rId1" Type="http://schemas.openxmlformats.org/officeDocument/2006/relationships/slideLayout" Target="../slideLayouts/slideLayout62.xml"/></Relationships>
</file>

<file path=ppt/slides/_rels/slide1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4.xml"/><Relationship Id="rId1" Type="http://schemas.openxmlformats.org/officeDocument/2006/relationships/slideLayout" Target="../slideLayouts/slideLayout62.xml"/></Relationships>
</file>

<file path=ppt/slides/_rels/slide15.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notesSlide" Target="../notesSlides/notesSlide15.xml"/><Relationship Id="rId1" Type="http://schemas.openxmlformats.org/officeDocument/2006/relationships/slideLayout" Target="../slideLayouts/slideLayout62.xml"/><Relationship Id="rId4" Type="http://schemas.openxmlformats.org/officeDocument/2006/relationships/image" Target="../media/image40.gif"/></Relationships>
</file>

<file path=ppt/slides/_rels/slide1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6.xml"/><Relationship Id="rId1" Type="http://schemas.openxmlformats.org/officeDocument/2006/relationships/slideLayout" Target="../slideLayouts/slideLayout62.xml"/></Relationships>
</file>

<file path=ppt/slides/_rels/slide17.xml.rels><?xml version="1.0" encoding="UTF-8" standalone="yes"?>
<Relationships xmlns="http://schemas.openxmlformats.org/package/2006/relationships"><Relationship Id="rId3" Type="http://schemas.openxmlformats.org/officeDocument/2006/relationships/image" Target="../media/image42.jpeg"/><Relationship Id="rId2" Type="http://schemas.openxmlformats.org/officeDocument/2006/relationships/notesSlide" Target="../notesSlides/notesSlide17.xml"/><Relationship Id="rId1" Type="http://schemas.openxmlformats.org/officeDocument/2006/relationships/slideLayout" Target="../slideLayouts/slideLayout6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himanshupoddar/zomato-bangalore-restaurants" TargetMode="External"/><Relationship Id="rId2" Type="http://schemas.openxmlformats.org/officeDocument/2006/relationships/notesSlide" Target="../notesSlides/notesSlide4.xml"/><Relationship Id="rId1" Type="http://schemas.openxmlformats.org/officeDocument/2006/relationships/slideLayout" Target="../slideLayouts/slideLayout62.xml"/></Relationships>
</file>

<file path=ppt/slides/_rels/slide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62.xml"/><Relationship Id="rId4" Type="http://schemas.openxmlformats.org/officeDocument/2006/relationships/image" Target="../media/image29.png"/></Relationships>
</file>

<file path=ppt/slides/_rels/slide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62.xml"/></Relationships>
</file>

<file path=ppt/slides/_rels/slide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62.xml"/></Relationships>
</file>

<file path=ppt/slides/_rels/slide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62.xml"/></Relationships>
</file>

<file path=ppt/slides/_rels/slide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6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2428875" y="75850"/>
            <a:ext cx="4286250" cy="1825950"/>
          </a:xfrm>
          <a:prstGeom prst="rect">
            <a:avLst/>
          </a:prstGeom>
          <a:noFill/>
          <a:ln>
            <a:noFill/>
          </a:ln>
        </p:spPr>
      </p:pic>
      <p:sp>
        <p:nvSpPr>
          <p:cNvPr id="55" name="Google Shape;55;p13"/>
          <p:cNvSpPr txBox="1"/>
          <p:nvPr/>
        </p:nvSpPr>
        <p:spPr>
          <a:xfrm>
            <a:off x="206734" y="2219700"/>
            <a:ext cx="8937266" cy="283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dirty="0">
                <a:latin typeface="Calibri"/>
                <a:ea typeface="Calibri"/>
                <a:cs typeface="Calibri"/>
                <a:sym typeface="Calibri"/>
              </a:rPr>
              <a:t>SPRING 2020 - EM 622 - DECISION MAKING VIA   </a:t>
            </a:r>
            <a:endParaRPr sz="2200" b="1" dirty="0">
              <a:latin typeface="Calibri"/>
              <a:ea typeface="Calibri"/>
              <a:cs typeface="Calibri"/>
              <a:sym typeface="Calibri"/>
            </a:endParaRPr>
          </a:p>
          <a:p>
            <a:pPr marL="0" lvl="0" indent="0" algn="l" rtl="0">
              <a:spcBef>
                <a:spcPts val="0"/>
              </a:spcBef>
              <a:spcAft>
                <a:spcPts val="0"/>
              </a:spcAft>
              <a:buNone/>
            </a:pPr>
            <a:r>
              <a:rPr lang="en" sz="2200" b="1" dirty="0">
                <a:latin typeface="Calibri"/>
                <a:ea typeface="Calibri"/>
                <a:cs typeface="Calibri"/>
                <a:sym typeface="Calibri"/>
              </a:rPr>
              <a:t>                          DATA ANALYSIS.</a:t>
            </a:r>
            <a:endParaRPr sz="2200" b="1" dirty="0">
              <a:latin typeface="Calibri"/>
              <a:ea typeface="Calibri"/>
              <a:cs typeface="Calibri"/>
              <a:sym typeface="Calibri"/>
            </a:endParaRPr>
          </a:p>
          <a:p>
            <a:pPr marL="0" lvl="0" indent="0" algn="l" rtl="0">
              <a:spcBef>
                <a:spcPts val="0"/>
              </a:spcBef>
              <a:spcAft>
                <a:spcPts val="0"/>
              </a:spcAft>
              <a:buNone/>
            </a:pPr>
            <a:endParaRPr sz="2200" b="1" dirty="0">
              <a:latin typeface="Calibri"/>
              <a:ea typeface="Calibri"/>
              <a:cs typeface="Calibri"/>
              <a:sym typeface="Calibri"/>
            </a:endParaRPr>
          </a:p>
          <a:p>
            <a:pPr marL="0" lvl="0" indent="0" algn="l" rtl="0">
              <a:spcBef>
                <a:spcPts val="0"/>
              </a:spcBef>
              <a:spcAft>
                <a:spcPts val="0"/>
              </a:spcAft>
              <a:buNone/>
            </a:pPr>
            <a:r>
              <a:rPr lang="en" sz="2200" b="1" u="sng" dirty="0">
                <a:latin typeface="Calibri"/>
                <a:ea typeface="Calibri"/>
                <a:cs typeface="Calibri"/>
                <a:sym typeface="Calibri"/>
              </a:rPr>
              <a:t>INSTRUCTOR</a:t>
            </a:r>
            <a:r>
              <a:rPr lang="en" sz="2200" b="1" dirty="0">
                <a:latin typeface="Calibri"/>
                <a:ea typeface="Calibri"/>
                <a:cs typeface="Calibri"/>
                <a:sym typeface="Calibri"/>
              </a:rPr>
              <a:t> : </a:t>
            </a:r>
            <a:r>
              <a:rPr lang="en" sz="2200" dirty="0">
                <a:latin typeface="Calibri"/>
                <a:ea typeface="Calibri"/>
                <a:cs typeface="Calibri"/>
                <a:sym typeface="Calibri"/>
              </a:rPr>
              <a:t>ASSISTANT PROFESSOR </a:t>
            </a:r>
            <a:r>
              <a:rPr lang="en" sz="2200">
                <a:latin typeface="Calibri"/>
                <a:ea typeface="Calibri"/>
                <a:cs typeface="Calibri"/>
                <a:sym typeface="Calibri"/>
              </a:rPr>
              <a:t>SANG-WON BAE</a:t>
            </a:r>
            <a:endParaRPr sz="2200" dirty="0">
              <a:latin typeface="Calibri"/>
              <a:ea typeface="Calibri"/>
              <a:cs typeface="Calibri"/>
              <a:sym typeface="Calibri"/>
            </a:endParaRPr>
          </a:p>
          <a:p>
            <a:pPr marL="0" lvl="0" indent="0" algn="l" rtl="0">
              <a:spcBef>
                <a:spcPts val="0"/>
              </a:spcBef>
              <a:spcAft>
                <a:spcPts val="0"/>
              </a:spcAft>
              <a:buNone/>
            </a:pPr>
            <a:endParaRPr sz="2200" b="1" dirty="0">
              <a:latin typeface="Calibri"/>
              <a:ea typeface="Calibri"/>
              <a:cs typeface="Calibri"/>
              <a:sym typeface="Calibri"/>
            </a:endParaRPr>
          </a:p>
          <a:p>
            <a:pPr marL="0" lvl="0" indent="0" algn="l" rtl="0">
              <a:spcBef>
                <a:spcPts val="0"/>
              </a:spcBef>
              <a:spcAft>
                <a:spcPts val="0"/>
              </a:spcAft>
              <a:buNone/>
            </a:pPr>
            <a:r>
              <a:rPr lang="en" sz="2200" b="1" u="sng" dirty="0">
                <a:latin typeface="Calibri"/>
                <a:ea typeface="Calibri"/>
                <a:cs typeface="Calibri"/>
                <a:sym typeface="Calibri"/>
              </a:rPr>
              <a:t>TEACHING ASSISTANT</a:t>
            </a:r>
            <a:r>
              <a:rPr lang="en" sz="2200" b="1" dirty="0">
                <a:latin typeface="Calibri"/>
                <a:ea typeface="Calibri"/>
                <a:cs typeface="Calibri"/>
                <a:sym typeface="Calibri"/>
              </a:rPr>
              <a:t> : </a:t>
            </a:r>
            <a:r>
              <a:rPr lang="en" sz="2200" dirty="0">
                <a:latin typeface="Calibri"/>
                <a:ea typeface="Calibri"/>
                <a:cs typeface="Calibri"/>
                <a:sym typeface="Calibri"/>
              </a:rPr>
              <a:t>HARSH JAIN</a:t>
            </a:r>
            <a:endParaRPr sz="2200" dirty="0">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23700" y="0"/>
            <a:ext cx="91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700" b="1" u="sng" dirty="0">
                <a:solidFill>
                  <a:srgbClr val="1C4587"/>
                </a:solidFill>
                <a:latin typeface="Calibri"/>
                <a:ea typeface="Calibri"/>
                <a:cs typeface="Calibri"/>
                <a:sym typeface="Calibri"/>
              </a:rPr>
              <a:t>DISHES LIKED FROM BEST RESTAURANT</a:t>
            </a:r>
          </a:p>
        </p:txBody>
      </p:sp>
      <p:sp>
        <p:nvSpPr>
          <p:cNvPr id="119" name="Google Shape;119;p22"/>
          <p:cNvSpPr txBox="1">
            <a:spLocks noGrp="1"/>
          </p:cNvSpPr>
          <p:nvPr>
            <p:ph type="body" idx="1"/>
          </p:nvPr>
        </p:nvSpPr>
        <p:spPr>
          <a:xfrm>
            <a:off x="0" y="4125800"/>
            <a:ext cx="45720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900" b="1" dirty="0" err="1">
                <a:latin typeface="Calibri"/>
                <a:ea typeface="Calibri"/>
                <a:cs typeface="Calibri"/>
                <a:sym typeface="Calibri"/>
              </a:rPr>
              <a:t>WordCloud</a:t>
            </a:r>
            <a:r>
              <a:rPr lang="en" sz="1900" b="1" dirty="0">
                <a:latin typeface="Calibri"/>
                <a:ea typeface="Calibri"/>
                <a:cs typeface="Calibri"/>
                <a:sym typeface="Calibri"/>
              </a:rPr>
              <a:t> of Liked dishes from Restaurants</a:t>
            </a:r>
            <a:endParaRPr sz="1900" b="1" dirty="0">
              <a:latin typeface="Calibri"/>
              <a:ea typeface="Calibri"/>
              <a:cs typeface="Calibri"/>
              <a:sym typeface="Calibri"/>
            </a:endParaRPr>
          </a:p>
        </p:txBody>
      </p:sp>
      <p:pic>
        <p:nvPicPr>
          <p:cNvPr id="120" name="Google Shape;120;p22"/>
          <p:cNvPicPr preferRelativeResize="0"/>
          <p:nvPr/>
        </p:nvPicPr>
        <p:blipFill>
          <a:blip r:embed="rId3">
            <a:alphaModFix/>
          </a:blip>
          <a:stretch>
            <a:fillRect/>
          </a:stretch>
        </p:blipFill>
        <p:spPr>
          <a:xfrm>
            <a:off x="321526" y="692563"/>
            <a:ext cx="4056599" cy="3371438"/>
          </a:xfrm>
          <a:prstGeom prst="rect">
            <a:avLst/>
          </a:prstGeom>
          <a:noFill/>
          <a:ln>
            <a:noFill/>
          </a:ln>
        </p:spPr>
      </p:pic>
      <p:sp>
        <p:nvSpPr>
          <p:cNvPr id="121" name="Google Shape;121;p22"/>
          <p:cNvSpPr txBox="1"/>
          <p:nvPr/>
        </p:nvSpPr>
        <p:spPr>
          <a:xfrm>
            <a:off x="5281275" y="4408725"/>
            <a:ext cx="4056600" cy="734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endParaRPr sz="1900" b="1">
              <a:latin typeface="Calibri"/>
              <a:ea typeface="Calibri"/>
              <a:cs typeface="Calibri"/>
              <a:sym typeface="Calibri"/>
            </a:endParaRPr>
          </a:p>
        </p:txBody>
      </p:sp>
      <p:sp>
        <p:nvSpPr>
          <p:cNvPr id="122" name="Google Shape;122;p22"/>
          <p:cNvSpPr txBox="1"/>
          <p:nvPr/>
        </p:nvSpPr>
        <p:spPr>
          <a:xfrm>
            <a:off x="4572000" y="650350"/>
            <a:ext cx="4572000" cy="449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dirty="0">
                <a:solidFill>
                  <a:schemeClr val="dk1"/>
                </a:solidFill>
                <a:latin typeface="Calibri"/>
                <a:ea typeface="Calibri"/>
                <a:cs typeface="Calibri"/>
                <a:sym typeface="Calibri"/>
              </a:rPr>
              <a:t>●This </a:t>
            </a:r>
            <a:r>
              <a:rPr lang="en" dirty="0" err="1">
                <a:solidFill>
                  <a:schemeClr val="dk1"/>
                </a:solidFill>
                <a:latin typeface="Calibri"/>
                <a:ea typeface="Calibri"/>
                <a:cs typeface="Calibri"/>
                <a:sym typeface="Calibri"/>
              </a:rPr>
              <a:t>wordcloud</a:t>
            </a:r>
            <a:r>
              <a:rPr lang="en" dirty="0">
                <a:solidFill>
                  <a:schemeClr val="dk1"/>
                </a:solidFill>
                <a:latin typeface="Calibri"/>
                <a:ea typeface="Calibri"/>
                <a:cs typeface="Calibri"/>
                <a:sym typeface="Calibri"/>
              </a:rPr>
              <a:t> is extracted from column “Dishes liked” by the customers who visited the restaurant by using </a:t>
            </a:r>
            <a:r>
              <a:rPr lang="en" b="1" dirty="0" err="1">
                <a:solidFill>
                  <a:schemeClr val="dk1"/>
                </a:solidFill>
                <a:latin typeface="Calibri"/>
                <a:ea typeface="Calibri"/>
                <a:cs typeface="Calibri"/>
                <a:sym typeface="Calibri"/>
              </a:rPr>
              <a:t>wordcloud</a:t>
            </a:r>
            <a:r>
              <a:rPr lang="en" b="1" dirty="0">
                <a:solidFill>
                  <a:schemeClr val="dk1"/>
                </a:solidFill>
                <a:latin typeface="Calibri"/>
                <a:ea typeface="Calibri"/>
                <a:cs typeface="Calibri"/>
                <a:sym typeface="Calibri"/>
              </a:rPr>
              <a:t>()</a:t>
            </a:r>
            <a:r>
              <a:rPr lang="en" dirty="0">
                <a:solidFill>
                  <a:schemeClr val="dk1"/>
                </a:solidFill>
                <a:latin typeface="Calibri"/>
                <a:ea typeface="Calibri"/>
                <a:cs typeface="Calibri"/>
                <a:sym typeface="Calibri"/>
              </a:rPr>
              <a:t> function.</a:t>
            </a:r>
            <a:endParaRPr dirty="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dirty="0">
                <a:solidFill>
                  <a:schemeClr val="dk1"/>
                </a:solidFill>
                <a:latin typeface="Calibri"/>
                <a:ea typeface="Calibri"/>
                <a:cs typeface="Calibri"/>
                <a:sym typeface="Calibri"/>
              </a:rPr>
              <a:t>●Provided plot on the left is a </a:t>
            </a:r>
            <a:r>
              <a:rPr lang="en" dirty="0" err="1">
                <a:solidFill>
                  <a:schemeClr val="dk1"/>
                </a:solidFill>
                <a:latin typeface="Calibri"/>
                <a:ea typeface="Calibri"/>
                <a:cs typeface="Calibri"/>
                <a:sym typeface="Calibri"/>
              </a:rPr>
              <a:t>wordcloud</a:t>
            </a:r>
            <a:r>
              <a:rPr lang="en" dirty="0">
                <a:solidFill>
                  <a:schemeClr val="dk1"/>
                </a:solidFill>
                <a:latin typeface="Calibri"/>
                <a:ea typeface="Calibri"/>
                <a:cs typeface="Calibri"/>
                <a:sym typeface="Calibri"/>
              </a:rPr>
              <a:t> of all the liked dishes from the 10 best restaurants mentioned in the plot above.</a:t>
            </a:r>
            <a:endParaRPr dirty="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dirty="0">
                <a:solidFill>
                  <a:schemeClr val="dk1"/>
                </a:solidFill>
                <a:latin typeface="Calibri"/>
                <a:ea typeface="Calibri"/>
                <a:cs typeface="Calibri"/>
                <a:sym typeface="Calibri"/>
              </a:rPr>
              <a:t>●As seen from the word cloud: Chicken,  chocolate, burger, pizza </a:t>
            </a:r>
            <a:r>
              <a:rPr lang="en-IN" dirty="0">
                <a:solidFill>
                  <a:schemeClr val="dk1"/>
                </a:solidFill>
                <a:latin typeface="Calibri"/>
                <a:ea typeface="Calibri"/>
                <a:cs typeface="Calibri"/>
                <a:sym typeface="Calibri"/>
              </a:rPr>
              <a:t>etc</a:t>
            </a:r>
            <a:r>
              <a:rPr lang="en" dirty="0">
                <a:solidFill>
                  <a:schemeClr val="dk1"/>
                </a:solidFill>
                <a:latin typeface="Calibri"/>
                <a:ea typeface="Calibri"/>
                <a:cs typeface="Calibri"/>
                <a:sym typeface="Calibri"/>
              </a:rPr>
              <a:t> are the most liked dishes.</a:t>
            </a:r>
            <a:endParaRPr dirty="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dirty="0">
                <a:solidFill>
                  <a:schemeClr val="dk1"/>
                </a:solidFill>
                <a:latin typeface="Calibri"/>
                <a:ea typeface="Calibri"/>
                <a:cs typeface="Calibri"/>
                <a:sym typeface="Calibri"/>
              </a:rPr>
              <a:t>●On the basis of this </a:t>
            </a:r>
            <a:r>
              <a:rPr lang="en" dirty="0" err="1">
                <a:solidFill>
                  <a:schemeClr val="dk1"/>
                </a:solidFill>
                <a:latin typeface="Calibri"/>
                <a:ea typeface="Calibri"/>
                <a:cs typeface="Calibri"/>
                <a:sym typeface="Calibri"/>
              </a:rPr>
              <a:t>wordcloud</a:t>
            </a:r>
            <a:r>
              <a:rPr lang="en" dirty="0">
                <a:solidFill>
                  <a:schemeClr val="dk1"/>
                </a:solidFill>
                <a:latin typeface="Calibri"/>
                <a:ea typeface="Calibri"/>
                <a:cs typeface="Calibri"/>
                <a:sym typeface="Calibri"/>
              </a:rPr>
              <a:t> plot, we can recommend our client to put this dishes on the restaurant’s menu list.</a:t>
            </a:r>
            <a:endParaRPr dirty="0">
              <a:solidFill>
                <a:schemeClr val="dk1"/>
              </a:solidFill>
              <a:latin typeface="Calibri"/>
              <a:ea typeface="Calibri"/>
              <a:cs typeface="Calibri"/>
              <a:sym typeface="Calibri"/>
            </a:endParaRPr>
          </a:p>
          <a:p>
            <a:pPr marL="0" lvl="0" indent="0" algn="l" rtl="0">
              <a:lnSpc>
                <a:spcPct val="115000"/>
              </a:lnSpc>
              <a:spcBef>
                <a:spcPts val="0"/>
              </a:spcBef>
              <a:spcAft>
                <a:spcPts val="0"/>
              </a:spcAft>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body" idx="1"/>
          </p:nvPr>
        </p:nvSpPr>
        <p:spPr>
          <a:xfrm>
            <a:off x="4428275" y="544945"/>
            <a:ext cx="4428251" cy="4110182"/>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2D3B45"/>
              </a:buClr>
              <a:buSzPts val="1800"/>
              <a:buChar char="●"/>
            </a:pPr>
            <a:r>
              <a:rPr lang="en" sz="1600" dirty="0">
                <a:solidFill>
                  <a:srgbClr val="2D3B45"/>
                </a:solidFill>
                <a:latin typeface="Calibri"/>
                <a:ea typeface="Calibri"/>
                <a:cs typeface="Calibri"/>
                <a:sym typeface="Calibri"/>
              </a:rPr>
              <a:t>We have extracted individual </a:t>
            </a:r>
            <a:r>
              <a:rPr lang="en" sz="1600" dirty="0" err="1">
                <a:solidFill>
                  <a:srgbClr val="2D3B45"/>
                </a:solidFill>
                <a:latin typeface="Calibri"/>
                <a:ea typeface="Calibri"/>
                <a:cs typeface="Calibri"/>
                <a:sym typeface="Calibri"/>
              </a:rPr>
              <a:t>wordcloud</a:t>
            </a:r>
            <a:r>
              <a:rPr lang="en" sz="1600" dirty="0">
                <a:solidFill>
                  <a:srgbClr val="2D3B45"/>
                </a:solidFill>
                <a:latin typeface="Calibri"/>
                <a:ea typeface="Calibri"/>
                <a:cs typeface="Calibri"/>
                <a:sym typeface="Calibri"/>
              </a:rPr>
              <a:t> for the top 10 restaurants of the dataset.</a:t>
            </a:r>
            <a:endParaRPr sz="1600" dirty="0">
              <a:solidFill>
                <a:srgbClr val="2D3B45"/>
              </a:solidFill>
              <a:latin typeface="Calibri"/>
              <a:ea typeface="Calibri"/>
              <a:cs typeface="Calibri"/>
              <a:sym typeface="Calibri"/>
            </a:endParaRPr>
          </a:p>
          <a:p>
            <a:pPr marL="457200" lvl="0" indent="-349250" algn="l" rtl="0">
              <a:lnSpc>
                <a:spcPct val="115000"/>
              </a:lnSpc>
              <a:spcBef>
                <a:spcPts val="0"/>
              </a:spcBef>
              <a:spcAft>
                <a:spcPts val="0"/>
              </a:spcAft>
              <a:buClr>
                <a:srgbClr val="2D3B45"/>
              </a:buClr>
              <a:buSzPts val="1900"/>
              <a:buFont typeface="Calibri"/>
              <a:buChar char="●"/>
            </a:pPr>
            <a:r>
              <a:rPr lang="en" sz="1600" dirty="0">
                <a:solidFill>
                  <a:srgbClr val="2D3B45"/>
                </a:solidFill>
                <a:latin typeface="Calibri"/>
                <a:ea typeface="Calibri"/>
                <a:cs typeface="Calibri"/>
                <a:sym typeface="Calibri"/>
              </a:rPr>
              <a:t>We have made use of libraries such as </a:t>
            </a:r>
            <a:r>
              <a:rPr lang="en" sz="1600" b="1" dirty="0" err="1">
                <a:solidFill>
                  <a:srgbClr val="2D3B45"/>
                </a:solidFill>
                <a:latin typeface="Calibri"/>
                <a:ea typeface="Calibri"/>
                <a:cs typeface="Calibri"/>
                <a:sym typeface="Calibri"/>
              </a:rPr>
              <a:t>dplyr</a:t>
            </a:r>
            <a:r>
              <a:rPr lang="en" sz="1600" b="1" dirty="0">
                <a:solidFill>
                  <a:srgbClr val="2D3B45"/>
                </a:solidFill>
                <a:latin typeface="Calibri"/>
                <a:ea typeface="Calibri"/>
                <a:cs typeface="Calibri"/>
                <a:sym typeface="Calibri"/>
              </a:rPr>
              <a:t>, tm, and </a:t>
            </a:r>
            <a:r>
              <a:rPr lang="en" sz="1600" b="1" dirty="0" err="1">
                <a:solidFill>
                  <a:srgbClr val="2D3B45"/>
                </a:solidFill>
                <a:latin typeface="Calibri"/>
                <a:ea typeface="Calibri"/>
                <a:cs typeface="Calibri"/>
                <a:sym typeface="Calibri"/>
              </a:rPr>
              <a:t>wordcloud</a:t>
            </a:r>
            <a:r>
              <a:rPr lang="en" sz="1600" b="1" dirty="0">
                <a:solidFill>
                  <a:srgbClr val="2D3B45"/>
                </a:solidFill>
                <a:latin typeface="Calibri"/>
                <a:ea typeface="Calibri"/>
                <a:cs typeface="Calibri"/>
                <a:sym typeface="Calibri"/>
              </a:rPr>
              <a:t>.</a:t>
            </a:r>
            <a:endParaRPr sz="1600" b="1" dirty="0">
              <a:solidFill>
                <a:srgbClr val="2D3B45"/>
              </a:solidFill>
              <a:latin typeface="Calibri"/>
              <a:ea typeface="Calibri"/>
              <a:cs typeface="Calibri"/>
              <a:sym typeface="Calibri"/>
            </a:endParaRPr>
          </a:p>
          <a:p>
            <a:pPr marL="457200" lvl="0" indent="-349250" algn="l" rtl="0">
              <a:lnSpc>
                <a:spcPct val="115000"/>
              </a:lnSpc>
              <a:spcBef>
                <a:spcPts val="0"/>
              </a:spcBef>
              <a:spcAft>
                <a:spcPts val="0"/>
              </a:spcAft>
              <a:buClr>
                <a:srgbClr val="2D3B45"/>
              </a:buClr>
              <a:buSzPts val="1900"/>
              <a:buFont typeface="Calibri"/>
              <a:buChar char="●"/>
            </a:pPr>
            <a:r>
              <a:rPr lang="en" sz="1600" dirty="0">
                <a:solidFill>
                  <a:srgbClr val="2D3B45"/>
                </a:solidFill>
                <a:latin typeface="Calibri"/>
                <a:ea typeface="Calibri"/>
                <a:cs typeface="Calibri"/>
                <a:sym typeface="Calibri"/>
              </a:rPr>
              <a:t>Initially we filtered out our dataset into a new cleaned dataset which provided a list of top 10 restaurants of the dataset.</a:t>
            </a:r>
            <a:endParaRPr sz="1600" dirty="0">
              <a:solidFill>
                <a:srgbClr val="2D3B45"/>
              </a:solidFill>
              <a:latin typeface="Calibri"/>
              <a:ea typeface="Calibri"/>
              <a:cs typeface="Calibri"/>
              <a:sym typeface="Calibri"/>
            </a:endParaRPr>
          </a:p>
          <a:p>
            <a:pPr marL="457200" lvl="0" indent="-349250" algn="l" rtl="0">
              <a:lnSpc>
                <a:spcPct val="115000"/>
              </a:lnSpc>
              <a:spcBef>
                <a:spcPts val="0"/>
              </a:spcBef>
              <a:spcAft>
                <a:spcPts val="0"/>
              </a:spcAft>
              <a:buClr>
                <a:srgbClr val="2D3B45"/>
              </a:buClr>
              <a:buSzPts val="1900"/>
              <a:buFont typeface="Calibri"/>
              <a:buChar char="●"/>
            </a:pPr>
            <a:r>
              <a:rPr lang="en" sz="1600" dirty="0">
                <a:solidFill>
                  <a:srgbClr val="2D3B45"/>
                </a:solidFill>
                <a:latin typeface="Calibri"/>
                <a:ea typeface="Calibri"/>
                <a:cs typeface="Calibri"/>
                <a:sym typeface="Calibri"/>
              </a:rPr>
              <a:t>Then we </a:t>
            </a:r>
            <a:r>
              <a:rPr lang="en" sz="1600" dirty="0" err="1">
                <a:solidFill>
                  <a:srgbClr val="2D3B45"/>
                </a:solidFill>
                <a:latin typeface="Calibri"/>
                <a:ea typeface="Calibri"/>
                <a:cs typeface="Calibri"/>
                <a:sym typeface="Calibri"/>
              </a:rPr>
              <a:t>builded</a:t>
            </a:r>
            <a:r>
              <a:rPr lang="en" sz="1600" dirty="0">
                <a:solidFill>
                  <a:srgbClr val="2D3B45"/>
                </a:solidFill>
                <a:latin typeface="Calibri"/>
                <a:ea typeface="Calibri"/>
                <a:cs typeface="Calibri"/>
                <a:sym typeface="Calibri"/>
              </a:rPr>
              <a:t> corpus and made use of tm library for text cleaning and analysis.</a:t>
            </a:r>
            <a:endParaRPr sz="1600" dirty="0">
              <a:solidFill>
                <a:srgbClr val="2D3B45"/>
              </a:solidFill>
              <a:latin typeface="Calibri"/>
              <a:ea typeface="Calibri"/>
              <a:cs typeface="Calibri"/>
              <a:sym typeface="Calibri"/>
            </a:endParaRPr>
          </a:p>
          <a:p>
            <a:pPr marL="457200" lvl="0" indent="-349250" algn="l" rtl="0">
              <a:lnSpc>
                <a:spcPct val="115000"/>
              </a:lnSpc>
              <a:spcBef>
                <a:spcPts val="0"/>
              </a:spcBef>
              <a:spcAft>
                <a:spcPts val="0"/>
              </a:spcAft>
              <a:buClr>
                <a:srgbClr val="2D3B45"/>
              </a:buClr>
              <a:buSzPts val="1900"/>
              <a:buFont typeface="Calibri"/>
              <a:buChar char="●"/>
            </a:pPr>
            <a:r>
              <a:rPr lang="en" sz="1600" dirty="0">
                <a:solidFill>
                  <a:srgbClr val="2D3B45"/>
                </a:solidFill>
                <a:latin typeface="Calibri"/>
                <a:ea typeface="Calibri"/>
                <a:cs typeface="Calibri"/>
                <a:sym typeface="Calibri"/>
              </a:rPr>
              <a:t>During this text cleaning, we made sure that we removed all the punctuations, numbers, </a:t>
            </a:r>
            <a:r>
              <a:rPr lang="en" sz="1600" dirty="0" err="1">
                <a:solidFill>
                  <a:srgbClr val="2D3B45"/>
                </a:solidFill>
                <a:latin typeface="Calibri"/>
                <a:ea typeface="Calibri"/>
                <a:cs typeface="Calibri"/>
                <a:sym typeface="Calibri"/>
              </a:rPr>
              <a:t>stopwords</a:t>
            </a:r>
            <a:r>
              <a:rPr lang="en" sz="1600" dirty="0">
                <a:solidFill>
                  <a:srgbClr val="2D3B45"/>
                </a:solidFill>
                <a:latin typeface="Calibri"/>
                <a:ea typeface="Calibri"/>
                <a:cs typeface="Calibri"/>
                <a:sym typeface="Calibri"/>
              </a:rPr>
              <a:t> (and, or, the, was, for </a:t>
            </a:r>
            <a:r>
              <a:rPr lang="en" sz="1600" dirty="0" err="1">
                <a:solidFill>
                  <a:srgbClr val="2D3B45"/>
                </a:solidFill>
                <a:latin typeface="Calibri"/>
                <a:ea typeface="Calibri"/>
                <a:cs typeface="Calibri"/>
                <a:sym typeface="Calibri"/>
              </a:rPr>
              <a:t>etc</a:t>
            </a:r>
            <a:r>
              <a:rPr lang="en" sz="1600" dirty="0">
                <a:solidFill>
                  <a:srgbClr val="2D3B45"/>
                </a:solidFill>
                <a:latin typeface="Calibri"/>
                <a:ea typeface="Calibri"/>
                <a:cs typeface="Calibri"/>
                <a:sym typeface="Calibri"/>
              </a:rPr>
              <a:t>), and whitespace.</a:t>
            </a:r>
            <a:endParaRPr sz="1600" dirty="0">
              <a:solidFill>
                <a:srgbClr val="2D3B45"/>
              </a:solidFill>
              <a:latin typeface="Calibri"/>
              <a:ea typeface="Calibri"/>
              <a:cs typeface="Calibri"/>
              <a:sym typeface="Calibri"/>
            </a:endParaRPr>
          </a:p>
          <a:p>
            <a:pPr marL="0" lvl="0" indent="0" algn="l" rtl="0">
              <a:spcBef>
                <a:spcPts val="0"/>
              </a:spcBef>
              <a:spcAft>
                <a:spcPts val="1600"/>
              </a:spcAft>
              <a:buNone/>
            </a:pPr>
            <a:endParaRPr sz="1600" dirty="0"/>
          </a:p>
        </p:txBody>
      </p:sp>
      <p:pic>
        <p:nvPicPr>
          <p:cNvPr id="128" name="Google Shape;128;p23"/>
          <p:cNvPicPr preferRelativeResize="0"/>
          <p:nvPr/>
        </p:nvPicPr>
        <p:blipFill>
          <a:blip r:embed="rId3">
            <a:alphaModFix/>
          </a:blip>
          <a:stretch>
            <a:fillRect/>
          </a:stretch>
        </p:blipFill>
        <p:spPr>
          <a:xfrm>
            <a:off x="25" y="720436"/>
            <a:ext cx="4428251" cy="3692614"/>
          </a:xfrm>
          <a:prstGeom prst="rect">
            <a:avLst/>
          </a:prstGeom>
          <a:noFill/>
          <a:ln>
            <a:noFill/>
          </a:ln>
        </p:spPr>
      </p:pic>
      <p:sp>
        <p:nvSpPr>
          <p:cNvPr id="129" name="Google Shape;129;p23"/>
          <p:cNvSpPr txBox="1"/>
          <p:nvPr/>
        </p:nvSpPr>
        <p:spPr>
          <a:xfrm>
            <a:off x="141495" y="4233305"/>
            <a:ext cx="4809195" cy="730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900" b="1" dirty="0">
                <a:solidFill>
                  <a:schemeClr val="dk2"/>
                </a:solidFill>
                <a:latin typeface="Calibri"/>
                <a:ea typeface="Calibri"/>
                <a:cs typeface="Calibri"/>
                <a:sym typeface="Calibri"/>
              </a:rPr>
              <a:t>Individual </a:t>
            </a:r>
            <a:r>
              <a:rPr lang="en" sz="1900" b="1" dirty="0" err="1">
                <a:solidFill>
                  <a:schemeClr val="dk2"/>
                </a:solidFill>
                <a:latin typeface="Calibri"/>
                <a:ea typeface="Calibri"/>
                <a:cs typeface="Calibri"/>
                <a:sym typeface="Calibri"/>
              </a:rPr>
              <a:t>WordCloud</a:t>
            </a:r>
            <a:r>
              <a:rPr lang="en" sz="1900" b="1" dirty="0">
                <a:solidFill>
                  <a:schemeClr val="dk2"/>
                </a:solidFill>
                <a:latin typeface="Calibri"/>
                <a:ea typeface="Calibri"/>
                <a:cs typeface="Calibri"/>
                <a:sym typeface="Calibri"/>
              </a:rPr>
              <a:t> for top 10 Restaurants</a:t>
            </a:r>
            <a:endParaRPr sz="1900" b="1" dirty="0">
              <a:solidFill>
                <a:schemeClr val="dk1"/>
              </a:solidFill>
              <a:latin typeface="Calibri"/>
              <a:ea typeface="Calibri"/>
              <a:cs typeface="Calibri"/>
              <a:sym typeface="Calibri"/>
            </a:endParaRPr>
          </a:p>
        </p:txBody>
      </p:sp>
      <p:sp>
        <p:nvSpPr>
          <p:cNvPr id="2" name="Rectangle 1">
            <a:extLst>
              <a:ext uri="{FF2B5EF4-FFF2-40B4-BE49-F238E27FC236}">
                <a16:creationId xmlns:a16="http://schemas.microsoft.com/office/drawing/2014/main" id="{FD45C2A1-36B4-D248-9B16-3DCE32B09174}"/>
              </a:ext>
            </a:extLst>
          </p:cNvPr>
          <p:cNvSpPr/>
          <p:nvPr/>
        </p:nvSpPr>
        <p:spPr>
          <a:xfrm>
            <a:off x="901122" y="124859"/>
            <a:ext cx="7054303" cy="507831"/>
          </a:xfrm>
          <a:prstGeom prst="rect">
            <a:avLst/>
          </a:prstGeom>
        </p:spPr>
        <p:txBody>
          <a:bodyPr wrap="none">
            <a:spAutoFit/>
          </a:bodyPr>
          <a:lstStyle/>
          <a:p>
            <a:r>
              <a:rPr lang="en" sz="2700" b="1" u="sng" dirty="0">
                <a:solidFill>
                  <a:srgbClr val="1C4587"/>
                </a:solidFill>
                <a:ea typeface="Calibri"/>
                <a:cs typeface="Calibri"/>
                <a:sym typeface="Calibri"/>
              </a:rPr>
              <a:t>MOSTLY LIKED DISHES FROM BEST RESTAURANT</a:t>
            </a:r>
            <a:endParaRPr lang="en-US" sz="27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4"/>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Autofit/>
          </a:bodyPr>
          <a:lstStyle/>
          <a:p>
            <a:pPr algn="ctr"/>
            <a:r>
              <a:rPr lang="en-IN" sz="2700" b="1" u="sng" dirty="0">
                <a:solidFill>
                  <a:srgbClr val="1C4587"/>
                </a:solidFill>
                <a:cs typeface="Calibri"/>
                <a:sym typeface="Calibri"/>
              </a:rPr>
              <a:t>CUSTOMER REVIEW ANALYSIS </a:t>
            </a:r>
            <a:r>
              <a:rPr lang="en-IN" sz="2700" dirty="0"/>
              <a:t> </a:t>
            </a:r>
            <a:br>
              <a:rPr lang="en-IN" sz="2700" dirty="0"/>
            </a:br>
            <a:endParaRPr lang="en-IN" sz="2700" dirty="0"/>
          </a:p>
        </p:txBody>
      </p:sp>
      <p:sp>
        <p:nvSpPr>
          <p:cNvPr id="135" name="Google Shape;135;p24"/>
          <p:cNvSpPr txBox="1">
            <a:spLocks noGrp="1"/>
          </p:cNvSpPr>
          <p:nvPr>
            <p:ph type="body" idx="1"/>
          </p:nvPr>
        </p:nvSpPr>
        <p:spPr>
          <a:xfrm>
            <a:off x="0" y="4102709"/>
            <a:ext cx="4638300" cy="71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900" b="1" dirty="0">
                <a:latin typeface="Calibri"/>
                <a:ea typeface="Calibri"/>
                <a:cs typeface="Calibri"/>
                <a:sym typeface="Calibri"/>
              </a:rPr>
              <a:t>Sentiment Analysis of reviews of top 10 restaurants</a:t>
            </a:r>
            <a:endParaRPr b="1" dirty="0">
              <a:latin typeface="Calibri"/>
              <a:ea typeface="Calibri"/>
              <a:cs typeface="Calibri"/>
              <a:sym typeface="Calibri"/>
            </a:endParaRPr>
          </a:p>
        </p:txBody>
      </p:sp>
      <p:pic>
        <p:nvPicPr>
          <p:cNvPr id="136" name="Google Shape;136;p24"/>
          <p:cNvPicPr preferRelativeResize="0"/>
          <p:nvPr/>
        </p:nvPicPr>
        <p:blipFill>
          <a:blip r:embed="rId3">
            <a:alphaModFix/>
          </a:blip>
          <a:stretch>
            <a:fillRect/>
          </a:stretch>
        </p:blipFill>
        <p:spPr>
          <a:xfrm>
            <a:off x="0" y="572700"/>
            <a:ext cx="4699574" cy="3315809"/>
          </a:xfrm>
          <a:prstGeom prst="rect">
            <a:avLst/>
          </a:prstGeom>
          <a:noFill/>
          <a:ln>
            <a:noFill/>
          </a:ln>
        </p:spPr>
      </p:pic>
      <p:sp>
        <p:nvSpPr>
          <p:cNvPr id="137" name="Google Shape;137;p24"/>
          <p:cNvSpPr txBox="1"/>
          <p:nvPr/>
        </p:nvSpPr>
        <p:spPr>
          <a:xfrm>
            <a:off x="4923900" y="653400"/>
            <a:ext cx="4220100" cy="449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chemeClr val="dk1"/>
                </a:solidFill>
                <a:ea typeface="Calibri"/>
                <a:cs typeface="Calibri"/>
                <a:sym typeface="Calibri"/>
              </a:rPr>
              <a:t>●Using this sentiment analysis we can successfully quantify the sentiments of each customer</a:t>
            </a:r>
            <a:endParaRPr sz="1600" dirty="0">
              <a:solidFill>
                <a:schemeClr val="dk1"/>
              </a:solidFill>
              <a:ea typeface="Calibri"/>
              <a:cs typeface="Calibri"/>
              <a:sym typeface="Calibri"/>
            </a:endParaRPr>
          </a:p>
          <a:p>
            <a:pPr marL="0" lvl="0" indent="0" algn="l" rtl="0">
              <a:lnSpc>
                <a:spcPct val="115000"/>
              </a:lnSpc>
              <a:spcBef>
                <a:spcPts val="0"/>
              </a:spcBef>
              <a:spcAft>
                <a:spcPts val="0"/>
              </a:spcAft>
              <a:buNone/>
            </a:pPr>
            <a:endParaRPr sz="1600" dirty="0">
              <a:solidFill>
                <a:schemeClr val="dk1"/>
              </a:solidFill>
              <a:ea typeface="Calibri"/>
              <a:cs typeface="Calibri"/>
              <a:sym typeface="Calibri"/>
            </a:endParaRPr>
          </a:p>
          <a:p>
            <a:pPr marL="0" lvl="0" indent="0" algn="l" rtl="0">
              <a:lnSpc>
                <a:spcPct val="115000"/>
              </a:lnSpc>
              <a:spcBef>
                <a:spcPts val="0"/>
              </a:spcBef>
              <a:spcAft>
                <a:spcPts val="0"/>
              </a:spcAft>
              <a:buNone/>
            </a:pPr>
            <a:r>
              <a:rPr lang="en" sz="1600" dirty="0">
                <a:solidFill>
                  <a:schemeClr val="dk1"/>
                </a:solidFill>
                <a:ea typeface="Calibri"/>
                <a:cs typeface="Calibri"/>
                <a:sym typeface="Calibri"/>
              </a:rPr>
              <a:t>●To calculate sentiments or opinions for each review we have used the function get_nrc_sentiments() </a:t>
            </a:r>
            <a:endParaRPr sz="1600" dirty="0">
              <a:solidFill>
                <a:schemeClr val="dk1"/>
              </a:solidFill>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endParaRPr sz="1600" dirty="0">
              <a:solidFill>
                <a:schemeClr val="dk1"/>
              </a:solidFill>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sz="1600" dirty="0">
                <a:solidFill>
                  <a:schemeClr val="dk1"/>
                </a:solidFill>
                <a:ea typeface="Calibri"/>
                <a:cs typeface="Calibri"/>
                <a:sym typeface="Calibri"/>
              </a:rPr>
              <a:t>●Using this information we can help our client decide which restaurant should they pursue and which food/ restaurant is likely to be successful.</a:t>
            </a:r>
            <a:endParaRPr sz="1600" dirty="0">
              <a:solidFill>
                <a:schemeClr val="dk1"/>
              </a:solidFill>
            </a:endParaRPr>
          </a:p>
          <a:p>
            <a:pPr marL="0" lvl="0" indent="0" algn="ctr" rtl="0">
              <a:spcBef>
                <a:spcPts val="0"/>
              </a:spcBef>
              <a:spcAft>
                <a:spcPts val="0"/>
              </a:spcAft>
              <a:buNone/>
            </a:pPr>
            <a:endParaRPr sz="1600" dirty="0">
              <a:solidFill>
                <a:schemeClr val="dk1"/>
              </a:solidFill>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5"/>
          <p:cNvSpPr txBox="1">
            <a:spLocks noGrp="1"/>
          </p:cNvSpPr>
          <p:nvPr>
            <p:ph type="body" idx="1"/>
          </p:nvPr>
        </p:nvSpPr>
        <p:spPr>
          <a:xfrm>
            <a:off x="4572000" y="877454"/>
            <a:ext cx="4260300" cy="3895095"/>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Clr>
                <a:srgbClr val="000000"/>
              </a:buClr>
              <a:buSzPts val="1900"/>
              <a:buFont typeface="Calibri"/>
              <a:buChar char="●"/>
            </a:pPr>
            <a:r>
              <a:rPr lang="en" sz="1900" dirty="0">
                <a:solidFill>
                  <a:srgbClr val="000000"/>
                </a:solidFill>
                <a:latin typeface="Calibri"/>
                <a:ea typeface="Calibri"/>
                <a:cs typeface="Calibri"/>
                <a:sym typeface="Calibri"/>
              </a:rPr>
              <a:t>This word cloud represents the words that are used in the reviews and are classified as positive and negative and are represented by the </a:t>
            </a:r>
            <a:r>
              <a:rPr lang="en-IN" sz="1900" dirty="0">
                <a:solidFill>
                  <a:srgbClr val="000000"/>
                </a:solidFill>
                <a:latin typeface="Calibri"/>
                <a:ea typeface="Calibri"/>
                <a:cs typeface="Calibri"/>
                <a:sym typeface="Calibri"/>
              </a:rPr>
              <a:t>colour</a:t>
            </a:r>
            <a:r>
              <a:rPr lang="en" sz="1900" dirty="0">
                <a:solidFill>
                  <a:srgbClr val="000000"/>
                </a:solidFill>
                <a:latin typeface="Calibri"/>
                <a:ea typeface="Calibri"/>
                <a:cs typeface="Calibri"/>
                <a:sym typeface="Calibri"/>
              </a:rPr>
              <a:t> i.e. red for negative and black for positive words</a:t>
            </a:r>
            <a:endParaRPr sz="1900" dirty="0">
              <a:solidFill>
                <a:srgbClr val="000000"/>
              </a:solidFill>
              <a:latin typeface="Calibri"/>
              <a:ea typeface="Calibri"/>
              <a:cs typeface="Calibri"/>
              <a:sym typeface="Calibri"/>
            </a:endParaRPr>
          </a:p>
          <a:p>
            <a:pPr marL="457200" lvl="0" indent="-349250" algn="l" rtl="0">
              <a:spcBef>
                <a:spcPts val="0"/>
              </a:spcBef>
              <a:spcAft>
                <a:spcPts val="0"/>
              </a:spcAft>
              <a:buClr>
                <a:srgbClr val="000000"/>
              </a:buClr>
              <a:buSzPts val="1900"/>
              <a:buFont typeface="Calibri"/>
              <a:buChar char="●"/>
            </a:pPr>
            <a:r>
              <a:rPr lang="en" sz="1900" dirty="0">
                <a:solidFill>
                  <a:srgbClr val="000000"/>
                </a:solidFill>
                <a:latin typeface="Calibri"/>
                <a:ea typeface="Calibri"/>
                <a:cs typeface="Calibri"/>
                <a:sym typeface="Calibri"/>
              </a:rPr>
              <a:t>This word cloud infers us about the customers reviews and helps us to understand the customers sentiments for the food and restaurant.</a:t>
            </a:r>
            <a:endParaRPr sz="1900" dirty="0">
              <a:solidFill>
                <a:srgbClr val="000000"/>
              </a:solidFill>
              <a:latin typeface="Calibri"/>
              <a:ea typeface="Calibri"/>
              <a:cs typeface="Calibri"/>
              <a:sym typeface="Calibri"/>
            </a:endParaRPr>
          </a:p>
        </p:txBody>
      </p:sp>
      <p:pic>
        <p:nvPicPr>
          <p:cNvPr id="143" name="Google Shape;143;p25"/>
          <p:cNvPicPr preferRelativeResize="0"/>
          <p:nvPr/>
        </p:nvPicPr>
        <p:blipFill>
          <a:blip r:embed="rId3">
            <a:alphaModFix/>
          </a:blip>
          <a:stretch>
            <a:fillRect/>
          </a:stretch>
        </p:blipFill>
        <p:spPr>
          <a:xfrm>
            <a:off x="0" y="711200"/>
            <a:ext cx="4444424" cy="3306619"/>
          </a:xfrm>
          <a:prstGeom prst="rect">
            <a:avLst/>
          </a:prstGeom>
          <a:noFill/>
          <a:ln>
            <a:noFill/>
          </a:ln>
        </p:spPr>
      </p:pic>
      <p:sp>
        <p:nvSpPr>
          <p:cNvPr id="144" name="Google Shape;144;p25"/>
          <p:cNvSpPr txBox="1"/>
          <p:nvPr/>
        </p:nvSpPr>
        <p:spPr>
          <a:xfrm>
            <a:off x="106525" y="4093500"/>
            <a:ext cx="4615750" cy="105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1"/>
                </a:solidFill>
                <a:latin typeface="Calibri"/>
                <a:ea typeface="Calibri"/>
                <a:cs typeface="Calibri"/>
                <a:sym typeface="Calibri"/>
              </a:rPr>
              <a:t>Word Cloud of positive and negative words used by customers in their reviews</a:t>
            </a:r>
            <a:endParaRPr sz="1800" b="1" dirty="0">
              <a:solidFill>
                <a:schemeClr val="dk1"/>
              </a:solidFill>
              <a:latin typeface="Calibri"/>
              <a:ea typeface="Calibri"/>
              <a:cs typeface="Calibri"/>
              <a:sym typeface="Calibri"/>
            </a:endParaRPr>
          </a:p>
        </p:txBody>
      </p:sp>
      <p:sp>
        <p:nvSpPr>
          <p:cNvPr id="3" name="Rectangle 2">
            <a:extLst>
              <a:ext uri="{FF2B5EF4-FFF2-40B4-BE49-F238E27FC236}">
                <a16:creationId xmlns:a16="http://schemas.microsoft.com/office/drawing/2014/main" id="{14DB4827-028C-C34B-AE70-ACB04E5BE259}"/>
              </a:ext>
            </a:extLst>
          </p:cNvPr>
          <p:cNvSpPr/>
          <p:nvPr/>
        </p:nvSpPr>
        <p:spPr>
          <a:xfrm>
            <a:off x="2086399" y="117035"/>
            <a:ext cx="5268109" cy="507831"/>
          </a:xfrm>
          <a:prstGeom prst="rect">
            <a:avLst/>
          </a:prstGeom>
        </p:spPr>
        <p:txBody>
          <a:bodyPr wrap="none">
            <a:spAutoFit/>
          </a:bodyPr>
          <a:lstStyle/>
          <a:p>
            <a:r>
              <a:rPr lang="en" sz="2700" b="1" u="sng" dirty="0">
                <a:solidFill>
                  <a:srgbClr val="1C4587"/>
                </a:solidFill>
                <a:cs typeface="Calibri"/>
                <a:sym typeface="Calibri"/>
              </a:rPr>
              <a:t>REVIEWS OF TOP 10 RESTAURANTS</a:t>
            </a:r>
            <a:r>
              <a:rPr lang="en" sz="2700" dirty="0"/>
              <a:t> </a:t>
            </a:r>
            <a:endParaRPr lang="en-US" sz="27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6"/>
          <p:cNvSpPr txBox="1">
            <a:spLocks noGrp="1"/>
          </p:cNvSpPr>
          <p:nvPr>
            <p:ph type="title"/>
          </p:nvPr>
        </p:nvSpPr>
        <p:spPr>
          <a:xfrm>
            <a:off x="0" y="0"/>
            <a:ext cx="8832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700" b="1" u="sng" dirty="0">
                <a:solidFill>
                  <a:srgbClr val="1C4587"/>
                </a:solidFill>
                <a:latin typeface="Calibri"/>
                <a:ea typeface="Calibri"/>
                <a:cs typeface="Calibri"/>
                <a:sym typeface="Calibri"/>
              </a:rPr>
              <a:t>TRENDING TOPICS</a:t>
            </a:r>
          </a:p>
        </p:txBody>
      </p:sp>
      <p:sp>
        <p:nvSpPr>
          <p:cNvPr id="150" name="Google Shape;150;p26"/>
          <p:cNvSpPr txBox="1">
            <a:spLocks noGrp="1"/>
          </p:cNvSpPr>
          <p:nvPr>
            <p:ph type="body" idx="1"/>
          </p:nvPr>
        </p:nvSpPr>
        <p:spPr>
          <a:xfrm>
            <a:off x="4572000" y="896075"/>
            <a:ext cx="4460400" cy="41457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Clr>
                <a:srgbClr val="000000"/>
              </a:buClr>
              <a:buSzPts val="1900"/>
              <a:buFont typeface="Calibri"/>
              <a:buChar char="●"/>
            </a:pPr>
            <a:r>
              <a:rPr lang="en" sz="1900" dirty="0">
                <a:solidFill>
                  <a:srgbClr val="000000"/>
                </a:solidFill>
                <a:latin typeface="Calibri"/>
                <a:ea typeface="Calibri"/>
                <a:cs typeface="Calibri"/>
                <a:sym typeface="Calibri"/>
              </a:rPr>
              <a:t>To perform network analysis we have used </a:t>
            </a:r>
            <a:r>
              <a:rPr lang="en" sz="1900" dirty="0" err="1">
                <a:solidFill>
                  <a:srgbClr val="000000"/>
                </a:solidFill>
                <a:latin typeface="Calibri"/>
                <a:ea typeface="Calibri"/>
                <a:cs typeface="Calibri"/>
                <a:sym typeface="Calibri"/>
              </a:rPr>
              <a:t>Gephi</a:t>
            </a:r>
            <a:r>
              <a:rPr lang="en" sz="1900" dirty="0">
                <a:solidFill>
                  <a:srgbClr val="000000"/>
                </a:solidFill>
                <a:latin typeface="Calibri"/>
                <a:ea typeface="Calibri"/>
                <a:cs typeface="Calibri"/>
                <a:sym typeface="Calibri"/>
              </a:rPr>
              <a:t> software to plot the neural network.</a:t>
            </a:r>
            <a:endParaRPr sz="1900" dirty="0">
              <a:solidFill>
                <a:srgbClr val="000000"/>
              </a:solidFill>
              <a:latin typeface="Calibri"/>
              <a:ea typeface="Calibri"/>
              <a:cs typeface="Calibri"/>
              <a:sym typeface="Calibri"/>
            </a:endParaRPr>
          </a:p>
          <a:p>
            <a:pPr marL="457200" lvl="0" indent="-349250" algn="l" rtl="0">
              <a:spcBef>
                <a:spcPts val="0"/>
              </a:spcBef>
              <a:spcAft>
                <a:spcPts val="0"/>
              </a:spcAft>
              <a:buClr>
                <a:srgbClr val="000000"/>
              </a:buClr>
              <a:buSzPts val="1900"/>
              <a:buFont typeface="Calibri"/>
              <a:buChar char="●"/>
            </a:pPr>
            <a:r>
              <a:rPr lang="en" sz="1900" dirty="0">
                <a:solidFill>
                  <a:srgbClr val="000000"/>
                </a:solidFill>
                <a:latin typeface="Calibri"/>
                <a:ea typeface="Calibri"/>
                <a:cs typeface="Calibri"/>
                <a:sym typeface="Calibri"/>
              </a:rPr>
              <a:t>Here we are using column reviews to see the clusters of words coming together. </a:t>
            </a:r>
            <a:endParaRPr sz="1900" dirty="0">
              <a:solidFill>
                <a:srgbClr val="000000"/>
              </a:solidFill>
              <a:latin typeface="Calibri"/>
              <a:ea typeface="Calibri"/>
              <a:cs typeface="Calibri"/>
              <a:sym typeface="Calibri"/>
            </a:endParaRPr>
          </a:p>
          <a:p>
            <a:pPr marL="457200" lvl="0" indent="-349250" algn="l" rtl="0">
              <a:spcBef>
                <a:spcPts val="0"/>
              </a:spcBef>
              <a:spcAft>
                <a:spcPts val="0"/>
              </a:spcAft>
              <a:buClr>
                <a:srgbClr val="000000"/>
              </a:buClr>
              <a:buSzPts val="1900"/>
              <a:buFont typeface="Calibri"/>
              <a:buChar char="●"/>
            </a:pPr>
            <a:r>
              <a:rPr lang="en" sz="1900" dirty="0">
                <a:solidFill>
                  <a:srgbClr val="000000"/>
                </a:solidFill>
                <a:latin typeface="Calibri"/>
                <a:ea typeface="Calibri"/>
                <a:cs typeface="Calibri"/>
                <a:sym typeface="Calibri"/>
              </a:rPr>
              <a:t>By implementing this we can understand that there are 3 main hot topics between people i.e. Food, Good, Place. </a:t>
            </a:r>
            <a:endParaRPr sz="1900" dirty="0">
              <a:solidFill>
                <a:srgbClr val="000000"/>
              </a:solidFill>
              <a:latin typeface="Calibri"/>
              <a:ea typeface="Calibri"/>
              <a:cs typeface="Calibri"/>
              <a:sym typeface="Calibri"/>
            </a:endParaRPr>
          </a:p>
        </p:txBody>
      </p:sp>
      <p:pic>
        <p:nvPicPr>
          <p:cNvPr id="151" name="Google Shape;151;p26"/>
          <p:cNvPicPr preferRelativeResize="0"/>
          <p:nvPr/>
        </p:nvPicPr>
        <p:blipFill>
          <a:blip r:embed="rId3">
            <a:alphaModFix/>
          </a:blip>
          <a:stretch>
            <a:fillRect/>
          </a:stretch>
        </p:blipFill>
        <p:spPr>
          <a:xfrm>
            <a:off x="0" y="572701"/>
            <a:ext cx="4343076" cy="370373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7"/>
          <p:cNvSpPr txBox="1">
            <a:spLocks noGrp="1"/>
          </p:cNvSpPr>
          <p:nvPr>
            <p:ph type="title"/>
          </p:nvPr>
        </p:nvSpPr>
        <p:spPr>
          <a:xfrm>
            <a:off x="311700" y="15827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700" b="1" u="sng" dirty="0">
                <a:solidFill>
                  <a:srgbClr val="1C4587"/>
                </a:solidFill>
                <a:latin typeface="Calibri"/>
                <a:ea typeface="Calibri"/>
                <a:cs typeface="Calibri"/>
                <a:sym typeface="Calibri"/>
              </a:rPr>
              <a:t>ANIMATED AND INTERACTIVE GRAPHS</a:t>
            </a:r>
            <a:endParaRPr sz="2700" b="1" u="sng" dirty="0">
              <a:solidFill>
                <a:srgbClr val="1C4587"/>
              </a:solidFill>
              <a:latin typeface="Calibri"/>
              <a:ea typeface="Calibri"/>
              <a:cs typeface="Calibri"/>
              <a:sym typeface="Calibri"/>
            </a:endParaRPr>
          </a:p>
        </p:txBody>
      </p:sp>
      <p:sp>
        <p:nvSpPr>
          <p:cNvPr id="157" name="Google Shape;157;p27"/>
          <p:cNvSpPr txBox="1">
            <a:spLocks noGrp="1"/>
          </p:cNvSpPr>
          <p:nvPr>
            <p:ph type="body" idx="1"/>
          </p:nvPr>
        </p:nvSpPr>
        <p:spPr>
          <a:xfrm>
            <a:off x="311700" y="1152475"/>
            <a:ext cx="62325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58" name="Google Shape;158;p27"/>
          <p:cNvPicPr preferRelativeResize="0"/>
          <p:nvPr/>
        </p:nvPicPr>
        <p:blipFill>
          <a:blip r:embed="rId3">
            <a:alphaModFix/>
          </a:blip>
          <a:stretch>
            <a:fillRect/>
          </a:stretch>
        </p:blipFill>
        <p:spPr>
          <a:xfrm>
            <a:off x="311700" y="951055"/>
            <a:ext cx="3691900" cy="3521125"/>
          </a:xfrm>
          <a:prstGeom prst="rect">
            <a:avLst/>
          </a:prstGeom>
          <a:noFill/>
          <a:ln>
            <a:noFill/>
          </a:ln>
        </p:spPr>
      </p:pic>
      <p:pic>
        <p:nvPicPr>
          <p:cNvPr id="159" name="Google Shape;159;p27"/>
          <p:cNvPicPr preferRelativeResize="0"/>
          <p:nvPr/>
        </p:nvPicPr>
        <p:blipFill>
          <a:blip r:embed="rId4">
            <a:alphaModFix/>
          </a:blip>
          <a:stretch>
            <a:fillRect/>
          </a:stretch>
        </p:blipFill>
        <p:spPr>
          <a:xfrm>
            <a:off x="3219277" y="865668"/>
            <a:ext cx="3691900" cy="3691900"/>
          </a:xfrm>
          <a:prstGeom prst="rect">
            <a:avLst/>
          </a:prstGeom>
          <a:noFill/>
          <a:ln>
            <a:noFill/>
          </a:ln>
        </p:spPr>
      </p:pic>
      <p:sp>
        <p:nvSpPr>
          <p:cNvPr id="160" name="Google Shape;160;p27"/>
          <p:cNvSpPr txBox="1"/>
          <p:nvPr/>
        </p:nvSpPr>
        <p:spPr>
          <a:xfrm>
            <a:off x="6669825" y="979225"/>
            <a:ext cx="2393400" cy="3416400"/>
          </a:xfrm>
          <a:prstGeom prst="rect">
            <a:avLst/>
          </a:prstGeom>
          <a:noFill/>
          <a:ln>
            <a:noFill/>
          </a:ln>
        </p:spPr>
        <p:txBody>
          <a:bodyPr spcFirstLastPara="1" wrap="square" lIns="91425" tIns="91425" rIns="91425" bIns="91425" anchor="t" anchorCtr="0">
            <a:noAutofit/>
          </a:bodyPr>
          <a:lstStyle/>
          <a:p>
            <a:pPr marL="457200" lvl="0" indent="-336550" algn="l" rtl="0">
              <a:spcBef>
                <a:spcPts val="0"/>
              </a:spcBef>
              <a:spcAft>
                <a:spcPts val="0"/>
              </a:spcAft>
              <a:buSzPts val="1700"/>
              <a:buFont typeface="Calibri"/>
              <a:buChar char="●"/>
            </a:pPr>
            <a:r>
              <a:rPr lang="en" sz="1700" dirty="0">
                <a:latin typeface="Calibri"/>
                <a:ea typeface="Calibri"/>
                <a:cs typeface="Calibri"/>
                <a:sym typeface="Calibri"/>
              </a:rPr>
              <a:t>Libraries such as </a:t>
            </a:r>
            <a:r>
              <a:rPr lang="en" sz="1700" dirty="0" err="1">
                <a:latin typeface="Calibri"/>
                <a:ea typeface="Calibri"/>
                <a:cs typeface="Calibri"/>
                <a:sym typeface="Calibri"/>
              </a:rPr>
              <a:t>Ggplot</a:t>
            </a:r>
            <a:r>
              <a:rPr lang="en" sz="1700" dirty="0">
                <a:latin typeface="Calibri"/>
                <a:ea typeface="Calibri"/>
                <a:cs typeface="Calibri"/>
                <a:sym typeface="Calibri"/>
              </a:rPr>
              <a:t>, </a:t>
            </a:r>
            <a:r>
              <a:rPr lang="en" sz="1700" dirty="0" err="1">
                <a:latin typeface="Calibri"/>
                <a:ea typeface="Calibri"/>
                <a:cs typeface="Calibri"/>
                <a:sym typeface="Calibri"/>
              </a:rPr>
              <a:t>plotly</a:t>
            </a:r>
            <a:r>
              <a:rPr lang="en" sz="1700" dirty="0">
                <a:latin typeface="Calibri"/>
                <a:ea typeface="Calibri"/>
                <a:cs typeface="Calibri"/>
                <a:sym typeface="Calibri"/>
              </a:rPr>
              <a:t>, animate and transition were used to generate this Interactive Graphs.</a:t>
            </a:r>
          </a:p>
          <a:p>
            <a:pPr marL="120650" lvl="0" algn="l" rtl="0">
              <a:spcBef>
                <a:spcPts val="0"/>
              </a:spcBef>
              <a:spcAft>
                <a:spcPts val="0"/>
              </a:spcAft>
              <a:buSzPts val="1700"/>
            </a:pPr>
            <a:endParaRPr sz="1700" dirty="0">
              <a:latin typeface="Calibri"/>
              <a:ea typeface="Calibri"/>
              <a:cs typeface="Calibri"/>
              <a:sym typeface="Calibri"/>
            </a:endParaRPr>
          </a:p>
          <a:p>
            <a:pPr marL="457200" lvl="0" indent="-336550" algn="l" rtl="0">
              <a:spcBef>
                <a:spcPts val="0"/>
              </a:spcBef>
              <a:spcAft>
                <a:spcPts val="0"/>
              </a:spcAft>
              <a:buSzPts val="1700"/>
              <a:buFont typeface="Calibri"/>
              <a:buChar char="●"/>
            </a:pPr>
            <a:r>
              <a:rPr lang="en" sz="1700" dirty="0">
                <a:latin typeface="Calibri"/>
                <a:ea typeface="Calibri"/>
                <a:cs typeface="Calibri"/>
                <a:sym typeface="Calibri"/>
              </a:rPr>
              <a:t>Here we can see the rating of our top 10 restaurants. </a:t>
            </a:r>
            <a:endParaRPr sz="1700" dirty="0">
              <a:latin typeface="Calibri"/>
              <a:ea typeface="Calibri"/>
              <a:cs typeface="Calibri"/>
              <a:sym typeface="Calibri"/>
            </a:endParaRPr>
          </a:p>
          <a:p>
            <a:pPr marL="0" lvl="0" indent="0" algn="l" rtl="0">
              <a:spcBef>
                <a:spcPts val="0"/>
              </a:spcBef>
              <a:spcAft>
                <a:spcPts val="0"/>
              </a:spcAft>
              <a:buNone/>
            </a:pPr>
            <a:endParaRPr sz="1700" dirty="0">
              <a:latin typeface="Calibri"/>
              <a:ea typeface="Calibri"/>
              <a:cs typeface="Calibri"/>
              <a:sym typeface="Calibri"/>
            </a:endParaRPr>
          </a:p>
          <a:p>
            <a:pPr marL="457200" lvl="0" indent="0" algn="l" rtl="0">
              <a:spcBef>
                <a:spcPts val="0"/>
              </a:spcBef>
              <a:spcAft>
                <a:spcPts val="0"/>
              </a:spcAft>
              <a:buNone/>
            </a:pPr>
            <a:endParaRPr sz="1700" dirty="0">
              <a:latin typeface="Calibri"/>
              <a:ea typeface="Calibri"/>
              <a:cs typeface="Calibri"/>
              <a:sym typeface="Calibri"/>
            </a:endParaRPr>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8"/>
          <p:cNvSpPr txBox="1">
            <a:spLocks noGrp="1"/>
          </p:cNvSpPr>
          <p:nvPr>
            <p:ph type="title"/>
          </p:nvPr>
        </p:nvSpPr>
        <p:spPr>
          <a:xfrm>
            <a:off x="254400" y="1127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700" b="1" u="sng" dirty="0">
                <a:solidFill>
                  <a:srgbClr val="1C4587"/>
                </a:solidFill>
                <a:latin typeface="Calibri"/>
                <a:ea typeface="Calibri"/>
                <a:cs typeface="Calibri"/>
                <a:sym typeface="Calibri"/>
              </a:rPr>
              <a:t>LOCATION OF RESTAURANTS</a:t>
            </a:r>
          </a:p>
        </p:txBody>
      </p:sp>
      <p:sp>
        <p:nvSpPr>
          <p:cNvPr id="166" name="Google Shape;166;p28"/>
          <p:cNvSpPr txBox="1">
            <a:spLocks noGrp="1"/>
          </p:cNvSpPr>
          <p:nvPr>
            <p:ph type="body" idx="1"/>
          </p:nvPr>
        </p:nvSpPr>
        <p:spPr>
          <a:xfrm>
            <a:off x="4453525" y="808725"/>
            <a:ext cx="4614900" cy="41988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Clr>
                <a:srgbClr val="000000"/>
              </a:buClr>
              <a:buSzPts val="1900"/>
              <a:buFont typeface="Calibri"/>
              <a:buChar char="●"/>
            </a:pPr>
            <a:r>
              <a:rPr lang="en" sz="1900">
                <a:solidFill>
                  <a:srgbClr val="000000"/>
                </a:solidFill>
                <a:latin typeface="Calibri"/>
                <a:ea typeface="Calibri"/>
                <a:cs typeface="Calibri"/>
                <a:sym typeface="Calibri"/>
              </a:rPr>
              <a:t>This plot infers us about the geographical locations of the most likely Top 10 restaurants.</a:t>
            </a:r>
            <a:endParaRPr sz="1900">
              <a:solidFill>
                <a:srgbClr val="000000"/>
              </a:solidFill>
              <a:latin typeface="Calibri"/>
              <a:ea typeface="Calibri"/>
              <a:cs typeface="Calibri"/>
              <a:sym typeface="Calibri"/>
            </a:endParaRPr>
          </a:p>
          <a:p>
            <a:pPr marL="457200" lvl="0" indent="-349250" algn="l" rtl="0">
              <a:spcBef>
                <a:spcPts val="0"/>
              </a:spcBef>
              <a:spcAft>
                <a:spcPts val="0"/>
              </a:spcAft>
              <a:buClr>
                <a:srgbClr val="000000"/>
              </a:buClr>
              <a:buSzPts val="1900"/>
              <a:buFont typeface="Calibri"/>
              <a:buChar char="●"/>
            </a:pPr>
            <a:r>
              <a:rPr lang="en" sz="1900">
                <a:solidFill>
                  <a:srgbClr val="000000"/>
                </a:solidFill>
                <a:latin typeface="Calibri"/>
                <a:ea typeface="Calibri"/>
                <a:cs typeface="Calibri"/>
                <a:sym typeface="Calibri"/>
              </a:rPr>
              <a:t>We used Google Application Programming Interface (API) to extract latitude and longitude from all the address from top 10 restaurants.</a:t>
            </a:r>
            <a:endParaRPr sz="1900">
              <a:solidFill>
                <a:srgbClr val="000000"/>
              </a:solidFill>
              <a:latin typeface="Calibri"/>
              <a:ea typeface="Calibri"/>
              <a:cs typeface="Calibri"/>
              <a:sym typeface="Calibri"/>
            </a:endParaRPr>
          </a:p>
          <a:p>
            <a:pPr marL="457200" lvl="0" indent="-342900" algn="l" rtl="0">
              <a:spcBef>
                <a:spcPts val="0"/>
              </a:spcBef>
              <a:spcAft>
                <a:spcPts val="0"/>
              </a:spcAft>
              <a:buClr>
                <a:srgbClr val="000000"/>
              </a:buClr>
              <a:buSzPts val="1800"/>
              <a:buFont typeface="Calibri"/>
              <a:buChar char="●"/>
            </a:pPr>
            <a:r>
              <a:rPr lang="en" sz="1900">
                <a:solidFill>
                  <a:srgbClr val="000000"/>
                </a:solidFill>
                <a:latin typeface="Calibri"/>
                <a:ea typeface="Calibri"/>
                <a:cs typeface="Calibri"/>
                <a:sym typeface="Calibri"/>
              </a:rPr>
              <a:t>While we hover on marker, it gives us location name and we press on the marker, it provides us restaurant names.</a:t>
            </a:r>
            <a:r>
              <a:rPr lang="en">
                <a:solidFill>
                  <a:srgbClr val="000000"/>
                </a:solidFill>
                <a:latin typeface="Calibri"/>
                <a:ea typeface="Calibri"/>
                <a:cs typeface="Calibri"/>
                <a:sym typeface="Calibri"/>
              </a:rPr>
              <a:t> </a:t>
            </a:r>
            <a:endParaRPr>
              <a:solidFill>
                <a:srgbClr val="000000"/>
              </a:solidFill>
              <a:latin typeface="Calibri"/>
              <a:ea typeface="Calibri"/>
              <a:cs typeface="Calibri"/>
              <a:sym typeface="Calibri"/>
            </a:endParaRPr>
          </a:p>
        </p:txBody>
      </p:sp>
      <p:pic>
        <p:nvPicPr>
          <p:cNvPr id="167" name="Google Shape;167;p28"/>
          <p:cNvPicPr preferRelativeResize="0"/>
          <p:nvPr/>
        </p:nvPicPr>
        <p:blipFill>
          <a:blip r:embed="rId3">
            <a:alphaModFix/>
          </a:blip>
          <a:stretch>
            <a:fillRect/>
          </a:stretch>
        </p:blipFill>
        <p:spPr>
          <a:xfrm>
            <a:off x="185650" y="685425"/>
            <a:ext cx="4118900" cy="372955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9"/>
          <p:cNvSpPr txBox="1">
            <a:spLocks noGrp="1"/>
          </p:cNvSpPr>
          <p:nvPr>
            <p:ph type="title"/>
          </p:nvPr>
        </p:nvSpPr>
        <p:spPr>
          <a:xfrm>
            <a:off x="311700" y="125450"/>
            <a:ext cx="85206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700" b="1" u="sng" dirty="0">
                <a:solidFill>
                  <a:srgbClr val="1C4587"/>
                </a:solidFill>
                <a:latin typeface="Calibri"/>
                <a:ea typeface="Calibri"/>
                <a:cs typeface="Calibri"/>
                <a:sym typeface="Calibri"/>
              </a:rPr>
              <a:t>MACHINE LEARNING ON DATASET</a:t>
            </a:r>
          </a:p>
        </p:txBody>
      </p:sp>
      <p:sp>
        <p:nvSpPr>
          <p:cNvPr id="173" name="Google Shape;173;p29"/>
          <p:cNvSpPr txBox="1">
            <a:spLocks noGrp="1"/>
          </p:cNvSpPr>
          <p:nvPr>
            <p:ph type="body" idx="1"/>
          </p:nvPr>
        </p:nvSpPr>
        <p:spPr>
          <a:xfrm>
            <a:off x="5869173" y="692699"/>
            <a:ext cx="3200399" cy="4054791"/>
          </a:xfrm>
          <a:prstGeom prst="rect">
            <a:avLst/>
          </a:prstGeom>
        </p:spPr>
        <p:txBody>
          <a:bodyPr spcFirstLastPara="1" wrap="square" lIns="91425" tIns="91425" rIns="91425" bIns="91425" anchor="t" anchorCtr="0">
            <a:noAutofit/>
          </a:bodyPr>
          <a:lstStyle/>
          <a:p>
            <a:pPr marL="342900">
              <a:buFont typeface="Arial" panose="020B0604020202020204" pitchFamily="34" charset="0"/>
              <a:buChar char="●"/>
            </a:pPr>
            <a:r>
              <a:rPr lang="en-US" sz="1600" dirty="0">
                <a:latin typeface="+mn-lt"/>
              </a:rPr>
              <a:t>With the help of machine learning algorithms, we have predicted the location as our target variable with respect to the rest of the columns</a:t>
            </a:r>
          </a:p>
          <a:p>
            <a:pPr marL="342900">
              <a:buFont typeface="Arial" panose="020B0604020202020204" pitchFamily="34" charset="0"/>
              <a:buChar char="●"/>
            </a:pPr>
            <a:r>
              <a:rPr lang="en-US" sz="1600" dirty="0">
                <a:latin typeface="+mn-lt"/>
              </a:rPr>
              <a:t>we have used various Python libraries such as sklearn and matplotlib to plot our findings. </a:t>
            </a:r>
          </a:p>
          <a:p>
            <a:pPr marL="342900">
              <a:buFont typeface="Arial" panose="020B0604020202020204" pitchFamily="34" charset="0"/>
              <a:buChar char="●"/>
            </a:pPr>
            <a:r>
              <a:rPr lang="en-US" sz="1600" dirty="0">
                <a:latin typeface="+mn-lt"/>
              </a:rPr>
              <a:t>To perform machine learning we have used two data sets which is textual data and numeric data.</a:t>
            </a:r>
          </a:p>
          <a:p>
            <a:pPr marL="342900">
              <a:buFont typeface="Arial" panose="020B0604020202020204" pitchFamily="34" charset="0"/>
              <a:buChar char="●"/>
            </a:pPr>
            <a:r>
              <a:rPr lang="en-IN" sz="1600" dirty="0">
                <a:latin typeface="+mn-lt"/>
              </a:rPr>
              <a:t>After Implementing Machine Learning </a:t>
            </a:r>
            <a:r>
              <a:rPr lang="en-US" sz="1600" dirty="0">
                <a:latin typeface="+mn-lt"/>
              </a:rPr>
              <a:t>we see that the best accuracy was given by Random Forest </a:t>
            </a:r>
            <a:endParaRPr lang="en-IN" sz="1600" dirty="0">
              <a:latin typeface="+mn-lt"/>
            </a:endParaRPr>
          </a:p>
          <a:p>
            <a:pPr marL="342900">
              <a:buFont typeface="Arial" panose="020B0604020202020204" pitchFamily="34" charset="0"/>
              <a:buChar char="●"/>
            </a:pPr>
            <a:endParaRPr sz="1600" dirty="0">
              <a:solidFill>
                <a:srgbClr val="000000"/>
              </a:solidFill>
              <a:latin typeface="+mn-lt"/>
              <a:ea typeface="Calibri"/>
              <a:cs typeface="Calibri"/>
              <a:sym typeface="Calibri"/>
            </a:endParaRPr>
          </a:p>
        </p:txBody>
      </p:sp>
      <p:pic>
        <p:nvPicPr>
          <p:cNvPr id="3" name="Picture 2" descr="A picture containing display&#10;&#10;Description automatically generated">
            <a:extLst>
              <a:ext uri="{FF2B5EF4-FFF2-40B4-BE49-F238E27FC236}">
                <a16:creationId xmlns:a16="http://schemas.microsoft.com/office/drawing/2014/main" id="{C7E71B32-27B5-CF4F-81A2-67E89686002A}"/>
              </a:ext>
            </a:extLst>
          </p:cNvPr>
          <p:cNvPicPr>
            <a:picLocks noChangeAspect="1"/>
          </p:cNvPicPr>
          <p:nvPr/>
        </p:nvPicPr>
        <p:blipFill>
          <a:blip r:embed="rId3"/>
          <a:stretch>
            <a:fillRect/>
          </a:stretch>
        </p:blipFill>
        <p:spPr>
          <a:xfrm>
            <a:off x="1" y="860150"/>
            <a:ext cx="5869172" cy="37581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378D6-C6A5-864F-9F4D-0D4A7201F775}"/>
              </a:ext>
            </a:extLst>
          </p:cNvPr>
          <p:cNvSpPr>
            <a:spLocks noGrp="1"/>
          </p:cNvSpPr>
          <p:nvPr>
            <p:ph type="title"/>
          </p:nvPr>
        </p:nvSpPr>
        <p:spPr/>
        <p:txBody>
          <a:bodyPr/>
          <a:lstStyle/>
          <a:p>
            <a:r>
              <a:rPr lang="en-US" dirty="0"/>
              <a:t>									</a:t>
            </a:r>
          </a:p>
        </p:txBody>
      </p:sp>
      <p:sp>
        <p:nvSpPr>
          <p:cNvPr id="4" name="Slide Number Placeholder 3">
            <a:extLst>
              <a:ext uri="{FF2B5EF4-FFF2-40B4-BE49-F238E27FC236}">
                <a16:creationId xmlns:a16="http://schemas.microsoft.com/office/drawing/2014/main" id="{2A2E5789-3E50-A642-82D3-628D4AACB47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graphicFrame>
        <p:nvGraphicFramePr>
          <p:cNvPr id="7" name="Table 6">
            <a:extLst>
              <a:ext uri="{FF2B5EF4-FFF2-40B4-BE49-F238E27FC236}">
                <a16:creationId xmlns:a16="http://schemas.microsoft.com/office/drawing/2014/main" id="{3FD1E421-034D-E545-90DD-CCA4284BC7CA}"/>
              </a:ext>
            </a:extLst>
          </p:cNvPr>
          <p:cNvGraphicFramePr>
            <a:graphicFrameLocks noGrp="1"/>
          </p:cNvGraphicFramePr>
          <p:nvPr>
            <p:extLst>
              <p:ext uri="{D42A27DB-BD31-4B8C-83A1-F6EECF244321}">
                <p14:modId xmlns:p14="http://schemas.microsoft.com/office/powerpoint/2010/main" val="1327617641"/>
              </p:ext>
            </p:extLst>
          </p:nvPr>
        </p:nvGraphicFramePr>
        <p:xfrm>
          <a:off x="311700" y="1733349"/>
          <a:ext cx="3355136" cy="1311990"/>
        </p:xfrm>
        <a:graphic>
          <a:graphicData uri="http://schemas.openxmlformats.org/drawingml/2006/table">
            <a:tbl>
              <a:tblPr firstRow="1" bandRow="1">
                <a:tableStyleId>{5C22544A-7EE6-4342-B048-85BDC9FD1C3A}</a:tableStyleId>
              </a:tblPr>
              <a:tblGrid>
                <a:gridCol w="1677568">
                  <a:extLst>
                    <a:ext uri="{9D8B030D-6E8A-4147-A177-3AD203B41FA5}">
                      <a16:colId xmlns:a16="http://schemas.microsoft.com/office/drawing/2014/main" val="60023828"/>
                    </a:ext>
                  </a:extLst>
                </a:gridCol>
                <a:gridCol w="1677568">
                  <a:extLst>
                    <a:ext uri="{9D8B030D-6E8A-4147-A177-3AD203B41FA5}">
                      <a16:colId xmlns:a16="http://schemas.microsoft.com/office/drawing/2014/main" val="3175447941"/>
                    </a:ext>
                  </a:extLst>
                </a:gridCol>
              </a:tblGrid>
              <a:tr h="530152">
                <a:tc>
                  <a:txBody>
                    <a:bodyPr/>
                    <a:lstStyle/>
                    <a:p>
                      <a:pPr algn="ctr"/>
                      <a:r>
                        <a:rPr lang="en-US" dirty="0"/>
                        <a:t>                      Algorithm</a:t>
                      </a:r>
                    </a:p>
                  </a:txBody>
                  <a:tcPr/>
                </a:tc>
                <a:tc>
                  <a:txBody>
                    <a:bodyPr/>
                    <a:lstStyle/>
                    <a:p>
                      <a:pPr algn="ctr"/>
                      <a:r>
                        <a:rPr lang="en-US" dirty="0"/>
                        <a:t>                                Accuracy</a:t>
                      </a:r>
                    </a:p>
                  </a:txBody>
                  <a:tcPr/>
                </a:tc>
                <a:extLst>
                  <a:ext uri="{0D108BD9-81ED-4DB2-BD59-A6C34878D82A}">
                    <a16:rowId xmlns:a16="http://schemas.microsoft.com/office/drawing/2014/main" val="932412615"/>
                  </a:ext>
                </a:extLst>
              </a:tr>
              <a:tr h="390919">
                <a:tc>
                  <a:txBody>
                    <a:bodyPr/>
                    <a:lstStyle/>
                    <a:p>
                      <a:pPr marL="342900" indent="-342900">
                        <a:buAutoNum type="arabicPeriod"/>
                      </a:pPr>
                      <a:r>
                        <a:rPr lang="en-US" dirty="0"/>
                        <a:t>Decision Tree</a:t>
                      </a:r>
                    </a:p>
                  </a:txBody>
                  <a:tcPr/>
                </a:tc>
                <a:tc>
                  <a:txBody>
                    <a:bodyPr/>
                    <a:lstStyle/>
                    <a:p>
                      <a:pPr algn="ctr"/>
                      <a:r>
                        <a:rPr lang="en-US" dirty="0"/>
                        <a:t> 74%</a:t>
                      </a:r>
                    </a:p>
                  </a:txBody>
                  <a:tcPr/>
                </a:tc>
                <a:extLst>
                  <a:ext uri="{0D108BD9-81ED-4DB2-BD59-A6C34878D82A}">
                    <a16:rowId xmlns:a16="http://schemas.microsoft.com/office/drawing/2014/main" val="777202836"/>
                  </a:ext>
                </a:extLst>
              </a:tr>
              <a:tr h="390919">
                <a:tc>
                  <a:txBody>
                    <a:bodyPr/>
                    <a:lstStyle/>
                    <a:p>
                      <a:r>
                        <a:rPr lang="en-US" dirty="0"/>
                        <a:t>2.      Random Forest</a:t>
                      </a:r>
                    </a:p>
                  </a:txBody>
                  <a:tcPr/>
                </a:tc>
                <a:tc>
                  <a:txBody>
                    <a:bodyPr/>
                    <a:lstStyle/>
                    <a:p>
                      <a:pPr algn="ctr"/>
                      <a:r>
                        <a:rPr lang="en-US" dirty="0"/>
                        <a:t>80.01%</a:t>
                      </a:r>
                    </a:p>
                  </a:txBody>
                  <a:tcPr/>
                </a:tc>
                <a:extLst>
                  <a:ext uri="{0D108BD9-81ED-4DB2-BD59-A6C34878D82A}">
                    <a16:rowId xmlns:a16="http://schemas.microsoft.com/office/drawing/2014/main" val="588715576"/>
                  </a:ext>
                </a:extLst>
              </a:tr>
            </a:tbl>
          </a:graphicData>
        </a:graphic>
      </p:graphicFrame>
      <p:sp>
        <p:nvSpPr>
          <p:cNvPr id="8" name="Rectangle 7">
            <a:extLst>
              <a:ext uri="{FF2B5EF4-FFF2-40B4-BE49-F238E27FC236}">
                <a16:creationId xmlns:a16="http://schemas.microsoft.com/office/drawing/2014/main" id="{7B115E06-F2A2-4A4F-ADB1-CFBBA126D86B}"/>
              </a:ext>
            </a:extLst>
          </p:cNvPr>
          <p:cNvSpPr/>
          <p:nvPr/>
        </p:nvSpPr>
        <p:spPr>
          <a:xfrm>
            <a:off x="2426394" y="310275"/>
            <a:ext cx="4429161" cy="507831"/>
          </a:xfrm>
          <a:prstGeom prst="rect">
            <a:avLst/>
          </a:prstGeom>
        </p:spPr>
        <p:txBody>
          <a:bodyPr wrap="none">
            <a:spAutoFit/>
          </a:bodyPr>
          <a:lstStyle/>
          <a:p>
            <a:r>
              <a:rPr lang="en-IN" sz="2700" b="1" u="sng" dirty="0">
                <a:solidFill>
                  <a:srgbClr val="1C4587"/>
                </a:solidFill>
                <a:ea typeface="Calibri"/>
                <a:cs typeface="Calibri"/>
                <a:sym typeface="Calibri"/>
              </a:rPr>
              <a:t>MACHINE LEARNING RESULTS</a:t>
            </a:r>
            <a:endParaRPr lang="en-US" sz="2700" dirty="0"/>
          </a:p>
        </p:txBody>
      </p:sp>
      <p:sp>
        <p:nvSpPr>
          <p:cNvPr id="9" name="TextBox 8">
            <a:extLst>
              <a:ext uri="{FF2B5EF4-FFF2-40B4-BE49-F238E27FC236}">
                <a16:creationId xmlns:a16="http://schemas.microsoft.com/office/drawing/2014/main" id="{10382FEC-8478-3843-835C-830101A8FE90}"/>
              </a:ext>
            </a:extLst>
          </p:cNvPr>
          <p:cNvSpPr txBox="1"/>
          <p:nvPr/>
        </p:nvSpPr>
        <p:spPr>
          <a:xfrm>
            <a:off x="412867" y="1190871"/>
            <a:ext cx="3253969" cy="369332"/>
          </a:xfrm>
          <a:prstGeom prst="rect">
            <a:avLst/>
          </a:prstGeom>
          <a:noFill/>
        </p:spPr>
        <p:txBody>
          <a:bodyPr wrap="square" rtlCol="0">
            <a:spAutoFit/>
          </a:bodyPr>
          <a:lstStyle/>
          <a:p>
            <a:pPr algn="ctr"/>
            <a:r>
              <a:rPr lang="en-US" b="1" dirty="0"/>
              <a:t>   Numeric Data</a:t>
            </a:r>
          </a:p>
        </p:txBody>
      </p:sp>
      <p:sp>
        <p:nvSpPr>
          <p:cNvPr id="10" name="Rectangle 9">
            <a:extLst>
              <a:ext uri="{FF2B5EF4-FFF2-40B4-BE49-F238E27FC236}">
                <a16:creationId xmlns:a16="http://schemas.microsoft.com/office/drawing/2014/main" id="{C3686C80-FA17-0344-BF2B-1F1A8A2FB018}"/>
              </a:ext>
            </a:extLst>
          </p:cNvPr>
          <p:cNvSpPr/>
          <p:nvPr/>
        </p:nvSpPr>
        <p:spPr>
          <a:xfrm>
            <a:off x="4937916" y="1152475"/>
            <a:ext cx="3448702" cy="369332"/>
          </a:xfrm>
          <a:prstGeom prst="rect">
            <a:avLst/>
          </a:prstGeom>
        </p:spPr>
        <p:txBody>
          <a:bodyPr wrap="square">
            <a:spAutoFit/>
          </a:bodyPr>
          <a:lstStyle/>
          <a:p>
            <a:pPr algn="ctr"/>
            <a:r>
              <a:rPr lang="en-US" b="1" dirty="0"/>
              <a:t>Text Data</a:t>
            </a:r>
          </a:p>
        </p:txBody>
      </p:sp>
      <p:graphicFrame>
        <p:nvGraphicFramePr>
          <p:cNvPr id="12" name="Table 11">
            <a:extLst>
              <a:ext uri="{FF2B5EF4-FFF2-40B4-BE49-F238E27FC236}">
                <a16:creationId xmlns:a16="http://schemas.microsoft.com/office/drawing/2014/main" id="{D66B72C7-E891-5E4B-AAD2-6057B788BE55}"/>
              </a:ext>
            </a:extLst>
          </p:cNvPr>
          <p:cNvGraphicFramePr>
            <a:graphicFrameLocks noGrp="1"/>
          </p:cNvGraphicFramePr>
          <p:nvPr>
            <p:extLst>
              <p:ext uri="{D42A27DB-BD31-4B8C-83A1-F6EECF244321}">
                <p14:modId xmlns:p14="http://schemas.microsoft.com/office/powerpoint/2010/main" val="1621385866"/>
              </p:ext>
            </p:extLst>
          </p:nvPr>
        </p:nvGraphicFramePr>
        <p:xfrm>
          <a:off x="4922982" y="1733349"/>
          <a:ext cx="3463636" cy="1311992"/>
        </p:xfrm>
        <a:graphic>
          <a:graphicData uri="http://schemas.openxmlformats.org/drawingml/2006/table">
            <a:tbl>
              <a:tblPr firstRow="1" bandRow="1">
                <a:tableStyleId>{5C22544A-7EE6-4342-B048-85BDC9FD1C3A}</a:tableStyleId>
              </a:tblPr>
              <a:tblGrid>
                <a:gridCol w="1731818">
                  <a:extLst>
                    <a:ext uri="{9D8B030D-6E8A-4147-A177-3AD203B41FA5}">
                      <a16:colId xmlns:a16="http://schemas.microsoft.com/office/drawing/2014/main" val="863612865"/>
                    </a:ext>
                  </a:extLst>
                </a:gridCol>
                <a:gridCol w="1731818">
                  <a:extLst>
                    <a:ext uri="{9D8B030D-6E8A-4147-A177-3AD203B41FA5}">
                      <a16:colId xmlns:a16="http://schemas.microsoft.com/office/drawing/2014/main" val="700737731"/>
                    </a:ext>
                  </a:extLst>
                </a:gridCol>
              </a:tblGrid>
              <a:tr h="327998">
                <a:tc>
                  <a:txBody>
                    <a:bodyPr/>
                    <a:lstStyle/>
                    <a:p>
                      <a:pPr algn="ctr"/>
                      <a:r>
                        <a:rPr lang="en-US" dirty="0"/>
                        <a:t>Algorithm</a:t>
                      </a:r>
                    </a:p>
                  </a:txBody>
                  <a:tcPr/>
                </a:tc>
                <a:tc>
                  <a:txBody>
                    <a:bodyPr/>
                    <a:lstStyle/>
                    <a:p>
                      <a:pPr algn="ctr"/>
                      <a:r>
                        <a:rPr lang="en-US" dirty="0"/>
                        <a:t>Accuracy</a:t>
                      </a:r>
                    </a:p>
                  </a:txBody>
                  <a:tcPr/>
                </a:tc>
                <a:extLst>
                  <a:ext uri="{0D108BD9-81ED-4DB2-BD59-A6C34878D82A}">
                    <a16:rowId xmlns:a16="http://schemas.microsoft.com/office/drawing/2014/main" val="2838062915"/>
                  </a:ext>
                </a:extLst>
              </a:tr>
              <a:tr h="327998">
                <a:tc>
                  <a:txBody>
                    <a:bodyPr/>
                    <a:lstStyle/>
                    <a:p>
                      <a:r>
                        <a:rPr lang="en-US" dirty="0"/>
                        <a:t>1.  Random Forest</a:t>
                      </a:r>
                    </a:p>
                  </a:txBody>
                  <a:tcPr/>
                </a:tc>
                <a:tc>
                  <a:txBody>
                    <a:bodyPr/>
                    <a:lstStyle/>
                    <a:p>
                      <a:pPr algn="ctr"/>
                      <a:r>
                        <a:rPr lang="en-US" dirty="0"/>
                        <a:t>81%</a:t>
                      </a:r>
                    </a:p>
                  </a:txBody>
                  <a:tcPr/>
                </a:tc>
                <a:extLst>
                  <a:ext uri="{0D108BD9-81ED-4DB2-BD59-A6C34878D82A}">
                    <a16:rowId xmlns:a16="http://schemas.microsoft.com/office/drawing/2014/main" val="133580711"/>
                  </a:ext>
                </a:extLst>
              </a:tr>
              <a:tr h="327998">
                <a:tc>
                  <a:txBody>
                    <a:bodyPr/>
                    <a:lstStyle/>
                    <a:p>
                      <a:r>
                        <a:rPr lang="en-US" dirty="0"/>
                        <a:t>2.  XG Boost</a:t>
                      </a:r>
                    </a:p>
                  </a:txBody>
                  <a:tcPr/>
                </a:tc>
                <a:tc>
                  <a:txBody>
                    <a:bodyPr/>
                    <a:lstStyle/>
                    <a:p>
                      <a:pPr algn="ctr"/>
                      <a:r>
                        <a:rPr lang="en-US" dirty="0"/>
                        <a:t>84.03%</a:t>
                      </a:r>
                    </a:p>
                  </a:txBody>
                  <a:tcPr/>
                </a:tc>
                <a:extLst>
                  <a:ext uri="{0D108BD9-81ED-4DB2-BD59-A6C34878D82A}">
                    <a16:rowId xmlns:a16="http://schemas.microsoft.com/office/drawing/2014/main" val="3723560300"/>
                  </a:ext>
                </a:extLst>
              </a:tr>
              <a:tr h="327998">
                <a:tc>
                  <a:txBody>
                    <a:bodyPr/>
                    <a:lstStyle/>
                    <a:p>
                      <a:r>
                        <a:rPr lang="en-US" dirty="0"/>
                        <a:t>3.  SVM</a:t>
                      </a:r>
                    </a:p>
                  </a:txBody>
                  <a:tcPr/>
                </a:tc>
                <a:tc>
                  <a:txBody>
                    <a:bodyPr/>
                    <a:lstStyle/>
                    <a:p>
                      <a:pPr algn="ctr"/>
                      <a:r>
                        <a:rPr lang="en-US" dirty="0"/>
                        <a:t>92%</a:t>
                      </a:r>
                    </a:p>
                  </a:txBody>
                  <a:tcPr/>
                </a:tc>
                <a:extLst>
                  <a:ext uri="{0D108BD9-81ED-4DB2-BD59-A6C34878D82A}">
                    <a16:rowId xmlns:a16="http://schemas.microsoft.com/office/drawing/2014/main" val="3283934930"/>
                  </a:ext>
                </a:extLst>
              </a:tr>
            </a:tbl>
          </a:graphicData>
        </a:graphic>
      </p:graphicFrame>
    </p:spTree>
    <p:extLst>
      <p:ext uri="{BB962C8B-B14F-4D97-AF65-F5344CB8AC3E}">
        <p14:creationId xmlns:p14="http://schemas.microsoft.com/office/powerpoint/2010/main" val="23335783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0"/>
          <p:cNvSpPr txBox="1">
            <a:spLocks noGrp="1"/>
          </p:cNvSpPr>
          <p:nvPr>
            <p:ph type="title"/>
          </p:nvPr>
        </p:nvSpPr>
        <p:spPr>
          <a:xfrm>
            <a:off x="311700" y="23070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700" b="1" u="sng" dirty="0">
                <a:solidFill>
                  <a:srgbClr val="1C4587"/>
                </a:solidFill>
                <a:latin typeface="Calibri"/>
                <a:ea typeface="Calibri"/>
                <a:cs typeface="Calibri"/>
                <a:sym typeface="Calibri"/>
              </a:rPr>
              <a:t>CONCLUSION</a:t>
            </a:r>
            <a:endParaRPr sz="2700" b="1" u="sng" dirty="0">
              <a:solidFill>
                <a:srgbClr val="1C4587"/>
              </a:solidFill>
              <a:latin typeface="Calibri"/>
              <a:ea typeface="Calibri"/>
              <a:cs typeface="Calibri"/>
              <a:sym typeface="Calibri"/>
            </a:endParaRPr>
          </a:p>
        </p:txBody>
      </p:sp>
      <p:sp>
        <p:nvSpPr>
          <p:cNvPr id="179" name="Google Shape;179;p30"/>
          <p:cNvSpPr txBox="1">
            <a:spLocks noGrp="1"/>
          </p:cNvSpPr>
          <p:nvPr>
            <p:ph type="body" idx="1"/>
          </p:nvPr>
        </p:nvSpPr>
        <p:spPr>
          <a:xfrm>
            <a:off x="0" y="896075"/>
            <a:ext cx="9144000" cy="4158000"/>
          </a:xfrm>
          <a:prstGeom prst="rect">
            <a:avLst/>
          </a:prstGeom>
        </p:spPr>
        <p:txBody>
          <a:bodyPr spcFirstLastPara="1" wrap="square" lIns="91425" tIns="91425" rIns="91425" bIns="91425" anchor="t" anchorCtr="0">
            <a:noAutofit/>
          </a:bodyPr>
          <a:lstStyle/>
          <a:p>
            <a:pPr lvl="0" indent="-349250">
              <a:buClr>
                <a:srgbClr val="000000"/>
              </a:buClr>
              <a:buSzPts val="1900"/>
              <a:buFont typeface="Calibri"/>
              <a:buAutoNum type="arabicPeriod"/>
            </a:pPr>
            <a:r>
              <a:rPr lang="en-IN" sz="1900" dirty="0">
                <a:solidFill>
                  <a:srgbClr val="000000"/>
                </a:solidFill>
                <a:latin typeface="Calibri"/>
                <a:ea typeface="Calibri"/>
                <a:cs typeface="Calibri"/>
                <a:sym typeface="Calibri"/>
              </a:rPr>
              <a:t>From the above visualizations we can infer the top 10 best locations, type of restaurant, which dishes and cuisines should an investor select while setting up the restaurants. </a:t>
            </a:r>
          </a:p>
          <a:p>
            <a:pPr lvl="0" indent="-349250">
              <a:buClr>
                <a:srgbClr val="000000"/>
              </a:buClr>
              <a:buSzPts val="1900"/>
              <a:buFont typeface="Calibri"/>
              <a:buAutoNum type="arabicPeriod"/>
            </a:pPr>
            <a:r>
              <a:rPr lang="en-IN" sz="1900" dirty="0">
                <a:solidFill>
                  <a:srgbClr val="000000"/>
                </a:solidFill>
                <a:latin typeface="Calibri"/>
                <a:ea typeface="Calibri"/>
                <a:cs typeface="Calibri"/>
                <a:sym typeface="Calibri"/>
              </a:rPr>
              <a:t>With the help of visualization, we have seen the top 10 restaurants in Bangalore area and had a closer look at their cuisines for capturing the attention of people/customers that investor should include some of the dishes which are liked most by these top restaurants. </a:t>
            </a:r>
          </a:p>
          <a:p>
            <a:pPr lvl="0" indent="-349250">
              <a:buClr>
                <a:srgbClr val="000000"/>
              </a:buClr>
              <a:buSzPts val="1900"/>
              <a:buFont typeface="Calibri"/>
              <a:buAutoNum type="arabicPeriod"/>
            </a:pPr>
            <a:r>
              <a:rPr lang="en-IN" sz="1900" dirty="0">
                <a:solidFill>
                  <a:srgbClr val="000000"/>
                </a:solidFill>
                <a:latin typeface="Calibri"/>
                <a:ea typeface="Calibri"/>
                <a:cs typeface="Calibri"/>
                <a:sym typeface="Calibri"/>
              </a:rPr>
              <a:t>From our analysis we can help set up a restaurant based on the amount to invest and which location to invest in.</a:t>
            </a:r>
          </a:p>
          <a:p>
            <a:pPr lvl="0" indent="-349250">
              <a:buClr>
                <a:srgbClr val="000000"/>
              </a:buClr>
              <a:buSzPts val="1900"/>
              <a:buFont typeface="Calibri"/>
              <a:buAutoNum type="arabicPeriod"/>
            </a:pPr>
            <a:r>
              <a:rPr lang="en" sz="1900" dirty="0">
                <a:solidFill>
                  <a:srgbClr val="000000"/>
                </a:solidFill>
                <a:latin typeface="+mn-lt"/>
              </a:rPr>
              <a:t>After implementing machine learning algorithms such as Linear Regression, Decision Tree and Random Forest we found that Random Forest algorithm has the highest predicted accuracy of 80%.</a:t>
            </a:r>
            <a:endParaRPr sz="1900" dirty="0">
              <a:solidFill>
                <a:srgbClr val="000000"/>
              </a:solidFill>
              <a:latin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88250" y="300600"/>
            <a:ext cx="8520600" cy="141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400" b="1">
                <a:latin typeface="Calibri"/>
                <a:ea typeface="Calibri"/>
                <a:cs typeface="Calibri"/>
                <a:sym typeface="Calibri"/>
              </a:rPr>
              <a:t>RESTAURANT PREDICTION SYSTEM USING R ANALYSIS</a:t>
            </a:r>
            <a:endParaRPr sz="3300" b="1">
              <a:latin typeface="Calibri"/>
              <a:ea typeface="Calibri"/>
              <a:cs typeface="Calibri"/>
              <a:sym typeface="Calibri"/>
            </a:endParaRPr>
          </a:p>
        </p:txBody>
      </p:sp>
      <p:sp>
        <p:nvSpPr>
          <p:cNvPr id="61" name="Google Shape;61;p14"/>
          <p:cNvSpPr txBox="1">
            <a:spLocks noGrp="1"/>
          </p:cNvSpPr>
          <p:nvPr>
            <p:ph type="subTitle" idx="1"/>
          </p:nvPr>
        </p:nvSpPr>
        <p:spPr>
          <a:xfrm>
            <a:off x="137800" y="1959425"/>
            <a:ext cx="8924400" cy="306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b="1" u="sng" dirty="0">
                <a:solidFill>
                  <a:srgbClr val="1C4587"/>
                </a:solidFill>
                <a:latin typeface="Times New Roman"/>
                <a:ea typeface="Times New Roman"/>
                <a:cs typeface="Times New Roman"/>
                <a:sym typeface="Times New Roman"/>
              </a:rPr>
              <a:t>PROJECT BY:</a:t>
            </a:r>
            <a:r>
              <a:rPr lang="en" sz="2500" dirty="0">
                <a:latin typeface="Calibri"/>
                <a:ea typeface="Calibri"/>
                <a:cs typeface="Calibri"/>
                <a:sym typeface="Calibri"/>
              </a:rPr>
              <a:t>  </a:t>
            </a:r>
            <a:r>
              <a:rPr lang="en" sz="2100" dirty="0">
                <a:solidFill>
                  <a:srgbClr val="000000"/>
                </a:solidFill>
                <a:latin typeface="Calibri"/>
                <a:ea typeface="Calibri"/>
                <a:cs typeface="Calibri"/>
                <a:sym typeface="Calibri"/>
              </a:rPr>
              <a:t>TEAM SHARKS</a:t>
            </a:r>
            <a:endParaRPr sz="2100" dirty="0">
              <a:solidFill>
                <a:srgbClr val="000000"/>
              </a:solidFill>
              <a:latin typeface="Calibri"/>
              <a:ea typeface="Calibri"/>
              <a:cs typeface="Calibri"/>
              <a:sym typeface="Calibri"/>
            </a:endParaRPr>
          </a:p>
          <a:p>
            <a:pPr marL="0" lvl="0" indent="0" algn="l" rtl="0">
              <a:spcBef>
                <a:spcPts val="0"/>
              </a:spcBef>
              <a:spcAft>
                <a:spcPts val="0"/>
              </a:spcAft>
              <a:buNone/>
            </a:pPr>
            <a:endParaRPr sz="2500" dirty="0">
              <a:latin typeface="Calibri"/>
              <a:ea typeface="Calibri"/>
              <a:cs typeface="Calibri"/>
              <a:sym typeface="Calibri"/>
            </a:endParaRPr>
          </a:p>
          <a:p>
            <a:pPr marL="0" lvl="0" indent="0" algn="l" rtl="0">
              <a:spcBef>
                <a:spcPts val="0"/>
              </a:spcBef>
              <a:spcAft>
                <a:spcPts val="0"/>
              </a:spcAft>
              <a:buNone/>
            </a:pPr>
            <a:r>
              <a:rPr lang="en" sz="2000" b="1" u="sng" dirty="0">
                <a:solidFill>
                  <a:srgbClr val="1C4587"/>
                </a:solidFill>
                <a:latin typeface="Times New Roman"/>
                <a:ea typeface="Times New Roman"/>
                <a:cs typeface="Times New Roman"/>
                <a:sym typeface="Times New Roman"/>
              </a:rPr>
              <a:t>PROJECT MEMBERS</a:t>
            </a:r>
            <a:r>
              <a:rPr lang="en" sz="2500" b="1" u="sng" dirty="0">
                <a:solidFill>
                  <a:srgbClr val="1C4587"/>
                </a:solidFill>
                <a:latin typeface="Calibri"/>
                <a:ea typeface="Calibri"/>
                <a:cs typeface="Calibri"/>
                <a:sym typeface="Calibri"/>
              </a:rPr>
              <a:t>:</a:t>
            </a:r>
            <a:r>
              <a:rPr lang="en" sz="2500" dirty="0">
                <a:solidFill>
                  <a:srgbClr val="1C4587"/>
                </a:solidFill>
                <a:latin typeface="Calibri"/>
                <a:ea typeface="Calibri"/>
                <a:cs typeface="Calibri"/>
                <a:sym typeface="Calibri"/>
              </a:rPr>
              <a:t> </a:t>
            </a:r>
            <a:r>
              <a:rPr lang="en" sz="2500" dirty="0">
                <a:latin typeface="Calibri"/>
                <a:ea typeface="Calibri"/>
                <a:cs typeface="Calibri"/>
                <a:sym typeface="Calibri"/>
              </a:rPr>
              <a:t> </a:t>
            </a:r>
            <a:r>
              <a:rPr lang="en" sz="2100" dirty="0">
                <a:solidFill>
                  <a:srgbClr val="000000"/>
                </a:solidFill>
                <a:latin typeface="Calibri"/>
                <a:ea typeface="Calibri"/>
                <a:cs typeface="Calibri"/>
                <a:sym typeface="Calibri"/>
              </a:rPr>
              <a:t>NEHA PATADE</a:t>
            </a:r>
            <a:endParaRPr sz="2100" dirty="0">
              <a:solidFill>
                <a:srgbClr val="000000"/>
              </a:solidFill>
              <a:latin typeface="Calibri"/>
              <a:ea typeface="Calibri"/>
              <a:cs typeface="Calibri"/>
              <a:sym typeface="Calibri"/>
            </a:endParaRPr>
          </a:p>
          <a:p>
            <a:pPr marL="0" lvl="0" indent="0" algn="l" rtl="0">
              <a:spcBef>
                <a:spcPts val="0"/>
              </a:spcBef>
              <a:spcAft>
                <a:spcPts val="0"/>
              </a:spcAft>
              <a:buNone/>
            </a:pPr>
            <a:r>
              <a:rPr lang="en" sz="2100" dirty="0">
                <a:solidFill>
                  <a:srgbClr val="000000"/>
                </a:solidFill>
                <a:latin typeface="Calibri"/>
                <a:ea typeface="Calibri"/>
                <a:cs typeface="Calibri"/>
                <a:sym typeface="Calibri"/>
              </a:rPr>
              <a:t>					                  MONIL SHAH</a:t>
            </a:r>
            <a:endParaRPr sz="2100" dirty="0">
              <a:solidFill>
                <a:srgbClr val="000000"/>
              </a:solidFill>
              <a:latin typeface="Calibri"/>
              <a:ea typeface="Calibri"/>
              <a:cs typeface="Calibri"/>
              <a:sym typeface="Calibri"/>
            </a:endParaRPr>
          </a:p>
          <a:p>
            <a:pPr marL="0" lvl="0" indent="0" algn="l" rtl="0">
              <a:spcBef>
                <a:spcPts val="0"/>
              </a:spcBef>
              <a:spcAft>
                <a:spcPts val="0"/>
              </a:spcAft>
              <a:buNone/>
            </a:pPr>
            <a:r>
              <a:rPr lang="en" sz="2100" dirty="0">
                <a:solidFill>
                  <a:srgbClr val="000000"/>
                </a:solidFill>
                <a:latin typeface="Calibri"/>
                <a:ea typeface="Calibri"/>
                <a:cs typeface="Calibri"/>
                <a:sym typeface="Calibri"/>
              </a:rPr>
              <a:t>					                  SUSHANT GHORPADE</a:t>
            </a:r>
            <a:endParaRPr sz="2100" dirty="0">
              <a:solidFill>
                <a:srgbClr val="000000"/>
              </a:solidFill>
              <a:latin typeface="Calibri"/>
              <a:ea typeface="Calibri"/>
              <a:cs typeface="Calibri"/>
              <a:sym typeface="Calibri"/>
            </a:endParaRPr>
          </a:p>
          <a:p>
            <a:pPr marL="0" lvl="0" indent="0" algn="l" rtl="0">
              <a:spcBef>
                <a:spcPts val="0"/>
              </a:spcBef>
              <a:spcAft>
                <a:spcPts val="0"/>
              </a:spcAft>
              <a:buNone/>
            </a:pPr>
            <a:r>
              <a:rPr lang="en" sz="2100" dirty="0">
                <a:solidFill>
                  <a:srgbClr val="000000"/>
                </a:solidFill>
                <a:latin typeface="Calibri"/>
                <a:ea typeface="Calibri"/>
                <a:cs typeface="Calibri"/>
                <a:sym typeface="Calibri"/>
              </a:rPr>
              <a:t>                                              SWARAJ KATE</a:t>
            </a:r>
            <a:endParaRPr sz="2100" dirty="0">
              <a:solidFill>
                <a:srgbClr val="000000"/>
              </a:solidFill>
              <a:latin typeface="Calibri"/>
              <a:ea typeface="Calibri"/>
              <a:cs typeface="Calibri"/>
              <a:sym typeface="Calibri"/>
            </a:endParaRPr>
          </a:p>
          <a:p>
            <a:pPr marL="0" lvl="0" indent="0" algn="l" rtl="0">
              <a:spcBef>
                <a:spcPts val="0"/>
              </a:spcBef>
              <a:spcAft>
                <a:spcPts val="0"/>
              </a:spcAft>
              <a:buNone/>
            </a:pPr>
            <a:r>
              <a:rPr lang="en" sz="2100" dirty="0">
                <a:solidFill>
                  <a:srgbClr val="000000"/>
                </a:solidFill>
                <a:latin typeface="Calibri"/>
                <a:ea typeface="Calibri"/>
                <a:cs typeface="Calibri"/>
                <a:sym typeface="Calibri"/>
              </a:rPr>
              <a:t>                                              NIRAJ CHAUHAN</a:t>
            </a:r>
            <a:endParaRPr sz="2100" dirty="0">
              <a:solidFill>
                <a:srgbClr val="000000"/>
              </a:solidFill>
              <a:latin typeface="Calibri"/>
              <a:ea typeface="Calibri"/>
              <a:cs typeface="Calibri"/>
              <a:sym typeface="Calibri"/>
            </a:endParaRPr>
          </a:p>
          <a:p>
            <a:pPr marL="0" lvl="0" indent="0" algn="l" rtl="0">
              <a:spcBef>
                <a:spcPts val="0"/>
              </a:spcBef>
              <a:spcAft>
                <a:spcPts val="0"/>
              </a:spcAft>
              <a:buNone/>
            </a:pPr>
            <a:r>
              <a:rPr lang="en" sz="2100" dirty="0">
                <a:solidFill>
                  <a:srgbClr val="000000"/>
                </a:solidFill>
                <a:latin typeface="Calibri"/>
                <a:ea typeface="Calibri"/>
                <a:cs typeface="Calibri"/>
                <a:sym typeface="Calibri"/>
              </a:rPr>
              <a:t>					                  SUSHANT GHATYADAK</a:t>
            </a:r>
            <a:endParaRPr sz="2100" dirty="0">
              <a:solidFill>
                <a:srgbClr val="000000"/>
              </a:solidFill>
              <a:latin typeface="Calibri"/>
              <a:ea typeface="Calibri"/>
              <a:cs typeface="Calibri"/>
              <a:sym typeface="Calibri"/>
            </a:endParaRPr>
          </a:p>
          <a:p>
            <a:pPr marL="0" lvl="0" indent="0" algn="l" rtl="0">
              <a:spcBef>
                <a:spcPts val="0"/>
              </a:spcBef>
              <a:spcAft>
                <a:spcPts val="0"/>
              </a:spcAft>
              <a:buNone/>
            </a:pPr>
            <a:endParaRPr sz="2500" dirty="0">
              <a:latin typeface="Calibri"/>
              <a:ea typeface="Calibri"/>
              <a:cs typeface="Calibri"/>
              <a:sym typeface="Calibri"/>
            </a:endParaRPr>
          </a:p>
          <a:p>
            <a:pPr marL="0" lvl="0" indent="0" algn="l" rtl="0">
              <a:spcBef>
                <a:spcPts val="0"/>
              </a:spcBef>
              <a:spcAft>
                <a:spcPts val="0"/>
              </a:spcAft>
              <a:buNone/>
            </a:pPr>
            <a:r>
              <a:rPr lang="en" sz="2500" dirty="0">
                <a:latin typeface="Calibri"/>
                <a:ea typeface="Calibri"/>
                <a:cs typeface="Calibri"/>
                <a:sym typeface="Calibri"/>
              </a:rPr>
              <a:t>  </a:t>
            </a:r>
            <a:endParaRPr sz="2500" dirty="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body" idx="1"/>
          </p:nvPr>
        </p:nvSpPr>
        <p:spPr>
          <a:xfrm>
            <a:off x="0" y="-91850"/>
            <a:ext cx="9144000" cy="521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b="1" u="sng" dirty="0">
                <a:solidFill>
                  <a:srgbClr val="1C4587"/>
                </a:solidFill>
                <a:latin typeface="Calibri"/>
                <a:ea typeface="Calibri"/>
                <a:cs typeface="Calibri"/>
                <a:sym typeface="Calibri"/>
              </a:rPr>
              <a:t>GOAL :</a:t>
            </a:r>
            <a:endParaRPr sz="2700" b="1" u="sng" dirty="0">
              <a:solidFill>
                <a:srgbClr val="1C4587"/>
              </a:solidFill>
              <a:latin typeface="Calibri"/>
              <a:ea typeface="Calibri"/>
              <a:cs typeface="Calibri"/>
              <a:sym typeface="Calibri"/>
            </a:endParaRPr>
          </a:p>
          <a:p>
            <a:pPr marL="0" lvl="0" indent="0" algn="l" rtl="0">
              <a:lnSpc>
                <a:spcPct val="90000"/>
              </a:lnSpc>
              <a:spcBef>
                <a:spcPts val="1600"/>
              </a:spcBef>
              <a:spcAft>
                <a:spcPts val="0"/>
              </a:spcAft>
              <a:buClr>
                <a:schemeClr val="dk1"/>
              </a:buClr>
              <a:buSzPts val="1100"/>
              <a:buFont typeface="Arial"/>
              <a:buNone/>
            </a:pPr>
            <a:r>
              <a:rPr lang="en" sz="2100" dirty="0">
                <a:solidFill>
                  <a:schemeClr val="dk1"/>
                </a:solidFill>
                <a:latin typeface="Calibri"/>
                <a:ea typeface="Calibri"/>
                <a:cs typeface="Calibri"/>
                <a:sym typeface="Calibri"/>
              </a:rPr>
              <a:t>Our objective is to predict and make decision based on Data Analysis and Visualization for a client who wants to invest in food and beverage industry.</a:t>
            </a:r>
            <a:endParaRPr sz="2100" dirty="0">
              <a:solidFill>
                <a:schemeClr val="dk1"/>
              </a:solidFill>
              <a:latin typeface="Calibri"/>
              <a:ea typeface="Calibri"/>
              <a:cs typeface="Calibri"/>
              <a:sym typeface="Calibri"/>
            </a:endParaRPr>
          </a:p>
          <a:p>
            <a:pPr marL="0" lvl="0" indent="0" algn="l" rtl="0">
              <a:spcBef>
                <a:spcPts val="0"/>
              </a:spcBef>
              <a:spcAft>
                <a:spcPts val="0"/>
              </a:spcAft>
              <a:buNone/>
            </a:pPr>
            <a:endParaRPr sz="2100" dirty="0"/>
          </a:p>
          <a:p>
            <a:pPr marL="0" lvl="0" indent="0" algn="l" rtl="0">
              <a:spcBef>
                <a:spcPts val="1600"/>
              </a:spcBef>
              <a:spcAft>
                <a:spcPts val="0"/>
              </a:spcAft>
              <a:buNone/>
            </a:pPr>
            <a:r>
              <a:rPr lang="en" sz="2700" b="1" u="sng" dirty="0">
                <a:solidFill>
                  <a:srgbClr val="1C4587"/>
                </a:solidFill>
                <a:latin typeface="Calibri"/>
                <a:ea typeface="Calibri"/>
                <a:cs typeface="Calibri"/>
                <a:sym typeface="Calibri"/>
              </a:rPr>
              <a:t>STORY :</a:t>
            </a:r>
            <a:endParaRPr sz="2700" b="1" u="sng" dirty="0">
              <a:solidFill>
                <a:srgbClr val="1C4587"/>
              </a:solidFill>
              <a:latin typeface="Calibri"/>
              <a:ea typeface="Calibri"/>
              <a:cs typeface="Calibri"/>
              <a:sym typeface="Calibri"/>
            </a:endParaRPr>
          </a:p>
          <a:p>
            <a:pPr marL="0" lvl="0" indent="0" algn="l" rtl="0">
              <a:lnSpc>
                <a:spcPct val="90000"/>
              </a:lnSpc>
              <a:spcBef>
                <a:spcPts val="1600"/>
              </a:spcBef>
              <a:spcAft>
                <a:spcPts val="0"/>
              </a:spcAft>
              <a:buNone/>
            </a:pPr>
            <a:r>
              <a:rPr lang="en" sz="2100" dirty="0">
                <a:solidFill>
                  <a:schemeClr val="dk1"/>
                </a:solidFill>
                <a:latin typeface="Calibri"/>
                <a:ea typeface="Calibri"/>
                <a:cs typeface="Calibri"/>
                <a:sym typeface="Calibri"/>
              </a:rPr>
              <a:t>Our client is an Indian based investor from Bangalore (City in India) who wants to invest in restaurant industry.</a:t>
            </a:r>
            <a:endParaRPr sz="2100" dirty="0">
              <a:solidFill>
                <a:schemeClr val="dk1"/>
              </a:solidFill>
              <a:latin typeface="Calibri"/>
              <a:ea typeface="Calibri"/>
              <a:cs typeface="Calibri"/>
              <a:sym typeface="Calibri"/>
            </a:endParaRPr>
          </a:p>
          <a:p>
            <a:pPr marL="0" lvl="0" indent="0" algn="l" rtl="0">
              <a:lnSpc>
                <a:spcPct val="90000"/>
              </a:lnSpc>
              <a:spcBef>
                <a:spcPts val="1000"/>
              </a:spcBef>
              <a:spcAft>
                <a:spcPts val="0"/>
              </a:spcAft>
              <a:buNone/>
            </a:pPr>
            <a:r>
              <a:rPr lang="en" sz="2100" dirty="0">
                <a:solidFill>
                  <a:schemeClr val="dk1"/>
                </a:solidFill>
                <a:latin typeface="Calibri"/>
                <a:ea typeface="Calibri"/>
                <a:cs typeface="Calibri"/>
                <a:sym typeface="Calibri"/>
              </a:rPr>
              <a:t>He is not sure whether he wants to set up a restaurant, cafe</a:t>
            </a:r>
            <a:r>
              <a:rPr lang="en" sz="2100">
                <a:solidFill>
                  <a:schemeClr val="dk1"/>
                </a:solidFill>
                <a:latin typeface="Calibri"/>
                <a:ea typeface="Calibri"/>
                <a:cs typeface="Calibri"/>
                <a:sym typeface="Calibri"/>
              </a:rPr>
              <a:t>, Dine and wine </a:t>
            </a:r>
            <a:r>
              <a:rPr lang="en" sz="2100" dirty="0">
                <a:solidFill>
                  <a:schemeClr val="dk1"/>
                </a:solidFill>
                <a:latin typeface="Calibri"/>
                <a:ea typeface="Calibri"/>
                <a:cs typeface="Calibri"/>
                <a:sym typeface="Calibri"/>
              </a:rPr>
              <a:t>etc.</a:t>
            </a:r>
            <a:endParaRPr sz="2100" dirty="0">
              <a:solidFill>
                <a:schemeClr val="dk1"/>
              </a:solidFill>
              <a:latin typeface="Calibri"/>
              <a:ea typeface="Calibri"/>
              <a:cs typeface="Calibri"/>
              <a:sym typeface="Calibri"/>
            </a:endParaRPr>
          </a:p>
          <a:p>
            <a:pPr marL="0" lvl="0" indent="0" algn="l" rtl="0">
              <a:lnSpc>
                <a:spcPct val="90000"/>
              </a:lnSpc>
              <a:spcBef>
                <a:spcPts val="1000"/>
              </a:spcBef>
              <a:spcAft>
                <a:spcPts val="0"/>
              </a:spcAft>
              <a:buNone/>
            </a:pPr>
            <a:r>
              <a:rPr lang="en" sz="2100" dirty="0">
                <a:solidFill>
                  <a:schemeClr val="dk1"/>
                </a:solidFill>
                <a:latin typeface="Calibri"/>
                <a:ea typeface="Calibri"/>
                <a:cs typeface="Calibri"/>
                <a:sym typeface="Calibri"/>
              </a:rPr>
              <a:t>Based on the data from ZOMATO (An Indian food delivery app) our team is going to help him make decision on where and what type of set up should he go for depending on multiple variables through the dataset  </a:t>
            </a:r>
            <a:endParaRPr sz="2100" dirty="0">
              <a:solidFill>
                <a:schemeClr val="dk1"/>
              </a:solidFill>
              <a:latin typeface="Calibri"/>
              <a:ea typeface="Calibri"/>
              <a:cs typeface="Calibri"/>
              <a:sym typeface="Calibri"/>
            </a:endParaRPr>
          </a:p>
          <a:p>
            <a:pPr marL="0" lvl="0" indent="0" algn="l" rtl="0">
              <a:spcBef>
                <a:spcPts val="0"/>
              </a:spcBef>
              <a:spcAft>
                <a:spcPts val="0"/>
              </a:spcAft>
              <a:buNone/>
            </a:pPr>
            <a:endParaRPr sz="2600" b="1" u="sng" dirty="0">
              <a:latin typeface="Calibri"/>
              <a:ea typeface="Calibri"/>
              <a:cs typeface="Calibri"/>
              <a:sym typeface="Calibri"/>
            </a:endParaRPr>
          </a:p>
          <a:p>
            <a:pPr marL="0" lvl="0" indent="0" algn="l" rtl="0">
              <a:spcBef>
                <a:spcPts val="1600"/>
              </a:spcBef>
              <a:spcAft>
                <a:spcPts val="1600"/>
              </a:spcAft>
              <a:buClr>
                <a:schemeClr val="dk1"/>
              </a:buClr>
              <a:buSzPts val="1100"/>
              <a:buFont typeface="Arial"/>
              <a:buNone/>
            </a:pPr>
            <a:endParaRPr sz="2700" b="1" u="sng" dirty="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body" idx="1"/>
          </p:nvPr>
        </p:nvSpPr>
        <p:spPr>
          <a:xfrm>
            <a:off x="0" y="0"/>
            <a:ext cx="9144000" cy="20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b="1" u="sng">
                <a:solidFill>
                  <a:srgbClr val="1C4587"/>
                </a:solidFill>
                <a:latin typeface="Calibri"/>
                <a:ea typeface="Calibri"/>
                <a:cs typeface="Calibri"/>
                <a:sym typeface="Calibri"/>
              </a:rPr>
              <a:t>DATASET RESOURCE: </a:t>
            </a:r>
            <a:r>
              <a:rPr lang="en" sz="2400" u="sng">
                <a:solidFill>
                  <a:schemeClr val="hlink"/>
                </a:solidFill>
                <a:latin typeface="Calibri"/>
                <a:ea typeface="Calibri"/>
                <a:cs typeface="Calibri"/>
                <a:sym typeface="Calibri"/>
                <a:hlinkClick r:id="rId3"/>
              </a:rPr>
              <a:t>https://www.kaggle.com/himanshupoddar/zomato-bangalore-restaurants</a:t>
            </a:r>
            <a:endParaRPr sz="2400" u="sng">
              <a:solidFill>
                <a:schemeClr val="hlink"/>
              </a:solidFill>
              <a:latin typeface="Calibri"/>
              <a:ea typeface="Calibri"/>
              <a:cs typeface="Calibri"/>
              <a:sym typeface="Calibri"/>
            </a:endParaRPr>
          </a:p>
          <a:p>
            <a:pPr marL="0" lvl="0" indent="0" algn="l" rtl="0">
              <a:spcBef>
                <a:spcPts val="1600"/>
              </a:spcBef>
              <a:spcAft>
                <a:spcPts val="0"/>
              </a:spcAft>
              <a:buNone/>
            </a:pPr>
            <a:r>
              <a:rPr lang="en" sz="2700" b="1" u="sng">
                <a:solidFill>
                  <a:srgbClr val="1C4587"/>
                </a:solidFill>
                <a:latin typeface="Calibri"/>
                <a:ea typeface="Calibri"/>
                <a:cs typeface="Calibri"/>
                <a:sym typeface="Calibri"/>
              </a:rPr>
              <a:t>DATASET VARIABLES:</a:t>
            </a:r>
            <a:endParaRPr sz="2700" b="1" u="sng">
              <a:solidFill>
                <a:srgbClr val="1C4587"/>
              </a:solidFill>
              <a:latin typeface="Calibri"/>
              <a:ea typeface="Calibri"/>
              <a:cs typeface="Calibri"/>
              <a:sym typeface="Calibri"/>
            </a:endParaRPr>
          </a:p>
          <a:p>
            <a:pPr marL="0" lvl="0" indent="0" algn="l" rtl="0">
              <a:spcBef>
                <a:spcPts val="1600"/>
              </a:spcBef>
              <a:spcAft>
                <a:spcPts val="1600"/>
              </a:spcAft>
              <a:buNone/>
            </a:pPr>
            <a:endParaRPr sz="2700" b="1" u="sng">
              <a:latin typeface="Calibri"/>
              <a:ea typeface="Calibri"/>
              <a:cs typeface="Calibri"/>
              <a:sym typeface="Calibri"/>
            </a:endParaRPr>
          </a:p>
        </p:txBody>
      </p:sp>
      <p:sp>
        <p:nvSpPr>
          <p:cNvPr id="73" name="Google Shape;73;p16"/>
          <p:cNvSpPr txBox="1"/>
          <p:nvPr/>
        </p:nvSpPr>
        <p:spPr>
          <a:xfrm>
            <a:off x="0" y="2036100"/>
            <a:ext cx="4490400" cy="31074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 sz="1300">
                <a:solidFill>
                  <a:schemeClr val="dk1"/>
                </a:solidFill>
              </a:rPr>
              <a:t>•</a:t>
            </a:r>
            <a:r>
              <a:rPr lang="en" sz="1500">
                <a:solidFill>
                  <a:schemeClr val="dk1"/>
                </a:solidFill>
                <a:latin typeface="Calibri"/>
                <a:ea typeface="Calibri"/>
                <a:cs typeface="Calibri"/>
                <a:sym typeface="Calibri"/>
              </a:rPr>
              <a:t>URL – Contains URL of restaurant on Zomato website</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latin typeface="Calibri"/>
                <a:ea typeface="Calibri"/>
                <a:cs typeface="Calibri"/>
                <a:sym typeface="Calibri"/>
              </a:rPr>
              <a:t>•Address – Contains address of restaurant in Bengaluru</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latin typeface="Calibri"/>
                <a:ea typeface="Calibri"/>
                <a:cs typeface="Calibri"/>
                <a:sym typeface="Calibri"/>
              </a:rPr>
              <a:t>•Name – Contains name of the restaurant</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latin typeface="Calibri"/>
                <a:ea typeface="Calibri"/>
                <a:cs typeface="Calibri"/>
                <a:sym typeface="Calibri"/>
              </a:rPr>
              <a:t>•Online_order – Online orders taking place</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latin typeface="Calibri"/>
                <a:ea typeface="Calibri"/>
                <a:cs typeface="Calibri"/>
                <a:sym typeface="Calibri"/>
              </a:rPr>
              <a:t>•Book_table – Number of table bookings</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latin typeface="Calibri"/>
                <a:ea typeface="Calibri"/>
                <a:cs typeface="Calibri"/>
                <a:sym typeface="Calibri"/>
              </a:rPr>
              <a:t>•Rate - Contains overall rating of restaurant on scale of 5</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latin typeface="Calibri"/>
                <a:ea typeface="Calibri"/>
                <a:cs typeface="Calibri"/>
                <a:sym typeface="Calibri"/>
              </a:rPr>
              <a:t>•Votes - Contains total number of rating for the restaurant as of the above mentioned date</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latin typeface="Calibri"/>
                <a:ea typeface="Calibri"/>
                <a:cs typeface="Calibri"/>
                <a:sym typeface="Calibri"/>
              </a:rPr>
              <a:t>•Phone - Contains the phone number of the restaurant</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latin typeface="Calibri"/>
                <a:ea typeface="Calibri"/>
                <a:cs typeface="Calibri"/>
                <a:sym typeface="Calibri"/>
              </a:rPr>
              <a:t>•Location - contains the neighborhood in which the restaurant is located</a:t>
            </a:r>
            <a:endParaRPr sz="1500">
              <a:solidFill>
                <a:schemeClr val="dk1"/>
              </a:solidFill>
              <a:latin typeface="Calibri"/>
              <a:ea typeface="Calibri"/>
              <a:cs typeface="Calibri"/>
              <a:sym typeface="Calibri"/>
            </a:endParaRPr>
          </a:p>
          <a:p>
            <a:pPr marL="0" lvl="0" indent="0" algn="l" rtl="0">
              <a:spcBef>
                <a:spcPts val="0"/>
              </a:spcBef>
              <a:spcAft>
                <a:spcPts val="0"/>
              </a:spcAft>
              <a:buNone/>
            </a:pPr>
            <a:endParaRPr sz="1500">
              <a:solidFill>
                <a:schemeClr val="dk1"/>
              </a:solidFill>
              <a:latin typeface="Calibri"/>
              <a:ea typeface="Calibri"/>
              <a:cs typeface="Calibri"/>
              <a:sym typeface="Calibri"/>
            </a:endParaRPr>
          </a:p>
        </p:txBody>
      </p:sp>
      <p:sp>
        <p:nvSpPr>
          <p:cNvPr id="74" name="Google Shape;74;p16"/>
          <p:cNvSpPr txBox="1"/>
          <p:nvPr/>
        </p:nvSpPr>
        <p:spPr>
          <a:xfrm>
            <a:off x="4572000" y="1959600"/>
            <a:ext cx="4490400" cy="31839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100"/>
              <a:buFont typeface="Arial"/>
              <a:buNone/>
            </a:pPr>
            <a:r>
              <a:rPr lang="en" sz="1500">
                <a:solidFill>
                  <a:schemeClr val="dk1"/>
                </a:solidFill>
              </a:rPr>
              <a:t>•</a:t>
            </a:r>
            <a:r>
              <a:rPr lang="en" sz="1500">
                <a:solidFill>
                  <a:schemeClr val="dk1"/>
                </a:solidFill>
                <a:latin typeface="Calibri"/>
                <a:ea typeface="Calibri"/>
                <a:cs typeface="Calibri"/>
                <a:sym typeface="Calibri"/>
              </a:rPr>
              <a:t>Rest_type - Restaurant type</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rPr>
              <a:t>•</a:t>
            </a:r>
            <a:r>
              <a:rPr lang="en" sz="1500">
                <a:solidFill>
                  <a:schemeClr val="dk1"/>
                </a:solidFill>
                <a:latin typeface="Calibri"/>
                <a:ea typeface="Calibri"/>
                <a:cs typeface="Calibri"/>
                <a:sym typeface="Calibri"/>
              </a:rPr>
              <a:t>Dish_liked - Dishes people liked in the restaurant</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rPr>
              <a:t>•</a:t>
            </a:r>
            <a:r>
              <a:rPr lang="en" sz="1500">
                <a:solidFill>
                  <a:schemeClr val="dk1"/>
                </a:solidFill>
                <a:latin typeface="Calibri"/>
                <a:ea typeface="Calibri"/>
                <a:cs typeface="Calibri"/>
                <a:sym typeface="Calibri"/>
              </a:rPr>
              <a:t>Cuisine - Food styles, separated by comma</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rPr>
              <a:t>•</a:t>
            </a:r>
            <a:r>
              <a:rPr lang="en" sz="1500">
                <a:solidFill>
                  <a:schemeClr val="dk1"/>
                </a:solidFill>
                <a:latin typeface="Calibri"/>
                <a:ea typeface="Calibri"/>
                <a:cs typeface="Calibri"/>
                <a:sym typeface="Calibri"/>
              </a:rPr>
              <a:t>approx_cost(for two people) - Contains the approximate cost for meal for two people</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rPr>
              <a:t>•</a:t>
            </a:r>
            <a:r>
              <a:rPr lang="en" sz="1500">
                <a:solidFill>
                  <a:schemeClr val="dk1"/>
                </a:solidFill>
                <a:latin typeface="Calibri"/>
                <a:ea typeface="Calibri"/>
                <a:cs typeface="Calibri"/>
                <a:sym typeface="Calibri"/>
              </a:rPr>
              <a:t>reviews_list - List of tuples containing reviews for the restaurant, each tuple consists of two values, rating and review by the customer</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rPr>
              <a:t>•</a:t>
            </a:r>
            <a:r>
              <a:rPr lang="en" sz="1500">
                <a:solidFill>
                  <a:schemeClr val="dk1"/>
                </a:solidFill>
                <a:latin typeface="Calibri"/>
                <a:ea typeface="Calibri"/>
                <a:cs typeface="Calibri"/>
                <a:sym typeface="Calibri"/>
              </a:rPr>
              <a:t>Menu_list - contains list of menus available in the restaurant</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rPr>
              <a:t>•</a:t>
            </a:r>
            <a:r>
              <a:rPr lang="en" sz="1500">
                <a:solidFill>
                  <a:schemeClr val="dk1"/>
                </a:solidFill>
                <a:latin typeface="Calibri"/>
                <a:ea typeface="Calibri"/>
                <a:cs typeface="Calibri"/>
                <a:sym typeface="Calibri"/>
              </a:rPr>
              <a:t>listed_in(city) - contains the neighborhood in which the restaurant is listed</a:t>
            </a:r>
            <a:endParaRPr sz="1500">
              <a:solidFill>
                <a:schemeClr val="dk1"/>
              </a:solidFill>
              <a:latin typeface="Calibri"/>
              <a:ea typeface="Calibri"/>
              <a:cs typeface="Calibri"/>
              <a:sym typeface="Calibri"/>
            </a:endParaRPr>
          </a:p>
          <a:p>
            <a:pPr marL="0" lvl="0" indent="0" algn="l" rtl="0">
              <a:lnSpc>
                <a:spcPct val="90000"/>
              </a:lnSpc>
              <a:spcBef>
                <a:spcPts val="0"/>
              </a:spcBef>
              <a:spcAft>
                <a:spcPts val="0"/>
              </a:spcAft>
              <a:buClr>
                <a:schemeClr val="dk1"/>
              </a:buClr>
              <a:buSzPts val="1100"/>
              <a:buFont typeface="Arial"/>
              <a:buNone/>
            </a:pPr>
            <a:r>
              <a:rPr lang="en" sz="1500">
                <a:solidFill>
                  <a:schemeClr val="dk1"/>
                </a:solidFill>
              </a:rPr>
              <a:t>•</a:t>
            </a:r>
            <a:r>
              <a:rPr lang="en" sz="1500">
                <a:solidFill>
                  <a:schemeClr val="dk1"/>
                </a:solidFill>
                <a:latin typeface="Calibri"/>
                <a:ea typeface="Calibri"/>
                <a:cs typeface="Calibri"/>
                <a:sym typeface="Calibri"/>
              </a:rPr>
              <a:t>listed_in(type) - Type of meal</a:t>
            </a:r>
            <a:endParaRPr sz="150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189250" y="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700" b="1" u="sng">
                <a:solidFill>
                  <a:srgbClr val="1C4587"/>
                </a:solidFill>
                <a:latin typeface="Calibri"/>
                <a:ea typeface="Calibri"/>
                <a:cs typeface="Calibri"/>
                <a:sym typeface="Calibri"/>
              </a:rPr>
              <a:t>DATA CLEANING</a:t>
            </a:r>
            <a:endParaRPr sz="2700" b="1" u="sng">
              <a:solidFill>
                <a:srgbClr val="1C4587"/>
              </a:solidFill>
              <a:latin typeface="Calibri"/>
              <a:ea typeface="Calibri"/>
              <a:cs typeface="Calibri"/>
              <a:sym typeface="Calibri"/>
            </a:endParaRPr>
          </a:p>
        </p:txBody>
      </p:sp>
      <p:sp>
        <p:nvSpPr>
          <p:cNvPr id="80" name="Google Shape;80;p17"/>
          <p:cNvSpPr txBox="1">
            <a:spLocks noGrp="1"/>
          </p:cNvSpPr>
          <p:nvPr>
            <p:ph type="body" idx="1"/>
          </p:nvPr>
        </p:nvSpPr>
        <p:spPr>
          <a:xfrm>
            <a:off x="311700" y="795750"/>
            <a:ext cx="8520600" cy="377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	</a:t>
            </a:r>
            <a:endParaRPr/>
          </a:p>
        </p:txBody>
      </p:sp>
      <p:pic>
        <p:nvPicPr>
          <p:cNvPr id="81" name="Google Shape;81;p17"/>
          <p:cNvPicPr preferRelativeResize="0"/>
          <p:nvPr/>
        </p:nvPicPr>
        <p:blipFill>
          <a:blip r:embed="rId3">
            <a:alphaModFix/>
          </a:blip>
          <a:stretch>
            <a:fillRect/>
          </a:stretch>
        </p:blipFill>
        <p:spPr>
          <a:xfrm>
            <a:off x="0" y="723850"/>
            <a:ext cx="4240600" cy="2934775"/>
          </a:xfrm>
          <a:prstGeom prst="rect">
            <a:avLst/>
          </a:prstGeom>
          <a:noFill/>
          <a:ln>
            <a:noFill/>
          </a:ln>
        </p:spPr>
      </p:pic>
      <p:pic>
        <p:nvPicPr>
          <p:cNvPr id="82" name="Google Shape;82;p17"/>
          <p:cNvPicPr preferRelativeResize="0"/>
          <p:nvPr/>
        </p:nvPicPr>
        <p:blipFill>
          <a:blip r:embed="rId4">
            <a:alphaModFix/>
          </a:blip>
          <a:stretch>
            <a:fillRect/>
          </a:stretch>
        </p:blipFill>
        <p:spPr>
          <a:xfrm>
            <a:off x="4519100" y="795750"/>
            <a:ext cx="4624900" cy="2862875"/>
          </a:xfrm>
          <a:prstGeom prst="rect">
            <a:avLst/>
          </a:prstGeom>
          <a:noFill/>
          <a:ln>
            <a:noFill/>
          </a:ln>
        </p:spPr>
      </p:pic>
      <p:sp>
        <p:nvSpPr>
          <p:cNvPr id="83" name="Google Shape;83;p17"/>
          <p:cNvSpPr txBox="1"/>
          <p:nvPr/>
        </p:nvSpPr>
        <p:spPr>
          <a:xfrm>
            <a:off x="0" y="3809775"/>
            <a:ext cx="9144000" cy="1239900"/>
          </a:xfrm>
          <a:prstGeom prst="rect">
            <a:avLst/>
          </a:prstGeom>
          <a:noFill/>
          <a:ln>
            <a:noFill/>
          </a:ln>
        </p:spPr>
        <p:txBody>
          <a:bodyPr spcFirstLastPara="1" wrap="square" lIns="91425" tIns="91425" rIns="91425" bIns="91425" anchor="t" anchorCtr="0">
            <a:noAutofit/>
          </a:bodyPr>
          <a:lstStyle/>
          <a:p>
            <a:pPr marL="457200" lvl="0" indent="-349250" algn="l" rtl="0">
              <a:spcBef>
                <a:spcPts val="0"/>
              </a:spcBef>
              <a:spcAft>
                <a:spcPts val="0"/>
              </a:spcAft>
              <a:buSzPts val="1900"/>
              <a:buFont typeface="Calibri"/>
              <a:buChar char="●"/>
            </a:pPr>
            <a:r>
              <a:rPr lang="en" sz="1900" dirty="0">
                <a:latin typeface="Calibri"/>
                <a:ea typeface="Calibri"/>
                <a:cs typeface="Calibri"/>
                <a:sym typeface="Calibri"/>
              </a:rPr>
              <a:t>In order to clean the dataset we initially checked the structure and the summary of our dataset and with the help of summary, we imputed the missing values of the similar columns with the mean.  </a:t>
            </a:r>
            <a:endParaRPr sz="1900" dirty="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695065" y="124295"/>
            <a:ext cx="8520600" cy="572700"/>
          </a:xfrm>
          <a:prstGeom prst="rect">
            <a:avLst/>
          </a:prstGeom>
        </p:spPr>
        <p:txBody>
          <a:bodyPr spcFirstLastPara="1" wrap="square" lIns="91425" tIns="91425" rIns="91425" bIns="91425" anchor="t" anchorCtr="0">
            <a:noAutofit/>
          </a:bodyPr>
          <a:lstStyle/>
          <a:p>
            <a:pPr marL="2743200" lvl="0" indent="457200" algn="l" rtl="0">
              <a:spcBef>
                <a:spcPts val="0"/>
              </a:spcBef>
              <a:spcAft>
                <a:spcPts val="0"/>
              </a:spcAft>
              <a:buNone/>
            </a:pPr>
            <a:r>
              <a:rPr lang="en" sz="2700" b="1" u="sng" dirty="0">
                <a:solidFill>
                  <a:srgbClr val="1C4587"/>
                </a:solidFill>
                <a:latin typeface="Calibri"/>
                <a:ea typeface="Calibri"/>
                <a:cs typeface="Calibri"/>
                <a:sym typeface="Calibri"/>
              </a:rPr>
              <a:t>RESTAURANT RATING</a:t>
            </a:r>
            <a:endParaRPr sz="2700" b="1" u="sng" dirty="0">
              <a:solidFill>
                <a:srgbClr val="1C4587"/>
              </a:solidFill>
              <a:latin typeface="Calibri"/>
              <a:ea typeface="Calibri"/>
              <a:cs typeface="Calibri"/>
              <a:sym typeface="Calibri"/>
            </a:endParaRPr>
          </a:p>
        </p:txBody>
      </p:sp>
      <p:sp>
        <p:nvSpPr>
          <p:cNvPr id="89" name="Google Shape;89;p18"/>
          <p:cNvSpPr txBox="1">
            <a:spLocks noGrp="1"/>
          </p:cNvSpPr>
          <p:nvPr>
            <p:ph type="body" idx="1"/>
          </p:nvPr>
        </p:nvSpPr>
        <p:spPr>
          <a:xfrm>
            <a:off x="79722" y="4122655"/>
            <a:ext cx="4572000" cy="780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900" b="1" dirty="0">
                <a:latin typeface="Calibri"/>
                <a:ea typeface="Calibri"/>
                <a:cs typeface="Calibri"/>
                <a:sym typeface="Calibri"/>
              </a:rPr>
              <a:t>Bar graph of Overall rating vs Frequency of Restaurants rating</a:t>
            </a:r>
            <a:endParaRPr sz="1900" b="1" dirty="0">
              <a:latin typeface="Calibri"/>
              <a:ea typeface="Calibri"/>
              <a:cs typeface="Calibri"/>
              <a:sym typeface="Calibri"/>
            </a:endParaRPr>
          </a:p>
        </p:txBody>
      </p:sp>
      <p:pic>
        <p:nvPicPr>
          <p:cNvPr id="90" name="Google Shape;90;p18"/>
          <p:cNvPicPr preferRelativeResize="0"/>
          <p:nvPr/>
        </p:nvPicPr>
        <p:blipFill>
          <a:blip r:embed="rId3">
            <a:alphaModFix/>
          </a:blip>
          <a:stretch>
            <a:fillRect/>
          </a:stretch>
        </p:blipFill>
        <p:spPr>
          <a:xfrm>
            <a:off x="0" y="772125"/>
            <a:ext cx="4572000" cy="3483300"/>
          </a:xfrm>
          <a:prstGeom prst="rect">
            <a:avLst/>
          </a:prstGeom>
          <a:noFill/>
          <a:ln>
            <a:noFill/>
          </a:ln>
        </p:spPr>
      </p:pic>
      <p:sp>
        <p:nvSpPr>
          <p:cNvPr id="91" name="Google Shape;91;p18"/>
          <p:cNvSpPr txBox="1"/>
          <p:nvPr/>
        </p:nvSpPr>
        <p:spPr>
          <a:xfrm>
            <a:off x="4898575" y="772125"/>
            <a:ext cx="4245600" cy="437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dirty="0">
                <a:solidFill>
                  <a:schemeClr val="dk1"/>
                </a:solidFill>
              </a:rPr>
              <a:t>•</a:t>
            </a:r>
            <a:r>
              <a:rPr lang="en" sz="1900" dirty="0">
                <a:solidFill>
                  <a:schemeClr val="dk1"/>
                </a:solidFill>
                <a:latin typeface="Calibri"/>
                <a:ea typeface="Calibri"/>
                <a:cs typeface="Calibri"/>
                <a:sym typeface="Calibri"/>
              </a:rPr>
              <a:t>The bar graph on the left represents the overall rating vs the frequency of restaurants rating.</a:t>
            </a:r>
            <a:endParaRPr sz="1900" dirty="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sz="1900" dirty="0">
                <a:solidFill>
                  <a:schemeClr val="dk1"/>
                </a:solidFill>
              </a:rPr>
              <a:t>•</a:t>
            </a:r>
            <a:r>
              <a:rPr lang="en" sz="1900" dirty="0">
                <a:solidFill>
                  <a:schemeClr val="dk1"/>
                </a:solidFill>
                <a:latin typeface="Calibri"/>
                <a:ea typeface="Calibri"/>
                <a:cs typeface="Calibri"/>
                <a:sym typeface="Calibri"/>
              </a:rPr>
              <a:t>It can be observed that the graph follows a pattern similar to normal distribution.</a:t>
            </a:r>
            <a:endParaRPr sz="1900" dirty="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sz="1900" dirty="0">
                <a:solidFill>
                  <a:schemeClr val="dk1"/>
                </a:solidFill>
              </a:rPr>
              <a:t>•</a:t>
            </a:r>
            <a:r>
              <a:rPr lang="en" sz="1900" dirty="0">
                <a:solidFill>
                  <a:schemeClr val="dk1"/>
                </a:solidFill>
                <a:latin typeface="Calibri"/>
                <a:ea typeface="Calibri"/>
                <a:cs typeface="Calibri"/>
                <a:sym typeface="Calibri"/>
              </a:rPr>
              <a:t>It can be seen that the max count of ratings ranges between 3.8 to 4.0</a:t>
            </a:r>
            <a:endParaRPr sz="1900" dirty="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sz="1900" dirty="0">
                <a:solidFill>
                  <a:schemeClr val="dk1"/>
                </a:solidFill>
              </a:rPr>
              <a:t>•</a:t>
            </a:r>
            <a:r>
              <a:rPr lang="en" sz="1900" dirty="0">
                <a:solidFill>
                  <a:schemeClr val="dk1"/>
                </a:solidFill>
                <a:latin typeface="Calibri"/>
                <a:ea typeface="Calibri"/>
                <a:cs typeface="Calibri"/>
                <a:sym typeface="Calibri"/>
              </a:rPr>
              <a:t>Also we can see the count decreases as the ratings move towards 5.0</a:t>
            </a:r>
            <a:endParaRPr sz="1900" dirty="0">
              <a:solidFill>
                <a:schemeClr val="dk1"/>
              </a:solidFill>
              <a:latin typeface="Calibri"/>
              <a:ea typeface="Calibri"/>
              <a:cs typeface="Calibri"/>
              <a:sym typeface="Calibri"/>
            </a:endParaRPr>
          </a:p>
          <a:p>
            <a:pPr marL="0" lvl="0" indent="0" algn="ctr" rtl="0">
              <a:spcBef>
                <a:spcPts val="0"/>
              </a:spcBef>
              <a:spcAft>
                <a:spcPts val="0"/>
              </a:spcAft>
              <a:buNone/>
            </a:pPr>
            <a:endParaRPr sz="2000" b="1" dirty="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body" idx="1"/>
          </p:nvPr>
        </p:nvSpPr>
        <p:spPr>
          <a:xfrm>
            <a:off x="5265250" y="745650"/>
            <a:ext cx="3774000" cy="382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t>
            </a:r>
            <a:r>
              <a:rPr lang="en" sz="1900">
                <a:solidFill>
                  <a:schemeClr val="dk1"/>
                </a:solidFill>
                <a:latin typeface="Calibri"/>
                <a:ea typeface="Calibri"/>
                <a:cs typeface="Calibri"/>
                <a:sym typeface="Calibri"/>
              </a:rPr>
              <a:t>As we can observe maximum restaurants provide online order and take away as compared to table reservations and dine –in.</a:t>
            </a:r>
            <a:endParaRPr sz="190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 sz="1900">
                <a:solidFill>
                  <a:schemeClr val="dk1"/>
                </a:solidFill>
                <a:latin typeface="Calibri"/>
                <a:ea typeface="Calibri"/>
                <a:cs typeface="Calibri"/>
                <a:sym typeface="Calibri"/>
              </a:rPr>
              <a:t>•This indicates that people these days prefer to order food online than to go out and dine-in.</a:t>
            </a:r>
            <a:endParaRPr sz="190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 sz="1900">
                <a:solidFill>
                  <a:schemeClr val="dk1"/>
                </a:solidFill>
                <a:latin typeface="Calibri"/>
                <a:ea typeface="Calibri"/>
                <a:cs typeface="Calibri"/>
                <a:sym typeface="Calibri"/>
              </a:rPr>
              <a:t>•It can also be assumed that the majority crowd consists  of bachelors, students\ working.</a:t>
            </a:r>
            <a:endParaRPr sz="1900">
              <a:solidFill>
                <a:schemeClr val="dk1"/>
              </a:solidFill>
              <a:latin typeface="Calibri"/>
              <a:ea typeface="Calibri"/>
              <a:cs typeface="Calibri"/>
              <a:sym typeface="Calibri"/>
            </a:endParaRPr>
          </a:p>
          <a:p>
            <a:pPr marL="0" lvl="0" indent="0" algn="l" rtl="0">
              <a:spcBef>
                <a:spcPts val="0"/>
              </a:spcBef>
              <a:spcAft>
                <a:spcPts val="1600"/>
              </a:spcAft>
              <a:buNone/>
            </a:pPr>
            <a:endParaRPr sz="1900"/>
          </a:p>
        </p:txBody>
      </p:sp>
      <p:pic>
        <p:nvPicPr>
          <p:cNvPr id="97" name="Google Shape;97;p19"/>
          <p:cNvPicPr preferRelativeResize="0"/>
          <p:nvPr/>
        </p:nvPicPr>
        <p:blipFill>
          <a:blip r:embed="rId3">
            <a:alphaModFix/>
          </a:blip>
          <a:stretch>
            <a:fillRect/>
          </a:stretch>
        </p:blipFill>
        <p:spPr>
          <a:xfrm>
            <a:off x="0" y="502175"/>
            <a:ext cx="5082624" cy="3917450"/>
          </a:xfrm>
          <a:prstGeom prst="rect">
            <a:avLst/>
          </a:prstGeom>
          <a:noFill/>
          <a:ln>
            <a:noFill/>
          </a:ln>
        </p:spPr>
      </p:pic>
      <p:sp>
        <p:nvSpPr>
          <p:cNvPr id="98" name="Google Shape;98;p19"/>
          <p:cNvSpPr txBox="1"/>
          <p:nvPr/>
        </p:nvSpPr>
        <p:spPr>
          <a:xfrm>
            <a:off x="479325" y="4419625"/>
            <a:ext cx="3774000" cy="639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b="1" dirty="0">
                <a:solidFill>
                  <a:schemeClr val="dk1"/>
                </a:solidFill>
                <a:latin typeface="Calibri"/>
                <a:ea typeface="Calibri"/>
                <a:cs typeface="Calibri"/>
                <a:sym typeface="Calibri"/>
              </a:rPr>
              <a:t>Bar graph of count of Online orders</a:t>
            </a:r>
            <a:endParaRPr sz="1900" b="1" dirty="0">
              <a:solidFill>
                <a:schemeClr val="dk1"/>
              </a:solidFill>
              <a:latin typeface="Calibri"/>
              <a:ea typeface="Calibri"/>
              <a:cs typeface="Calibri"/>
              <a:sym typeface="Calibri"/>
            </a:endParaRPr>
          </a:p>
        </p:txBody>
      </p:sp>
      <p:sp>
        <p:nvSpPr>
          <p:cNvPr id="3" name="Rectangle 2">
            <a:extLst>
              <a:ext uri="{FF2B5EF4-FFF2-40B4-BE49-F238E27FC236}">
                <a16:creationId xmlns:a16="http://schemas.microsoft.com/office/drawing/2014/main" id="{F618D3B6-0360-004F-AF16-20DBE91DC318}"/>
              </a:ext>
            </a:extLst>
          </p:cNvPr>
          <p:cNvSpPr/>
          <p:nvPr/>
        </p:nvSpPr>
        <p:spPr>
          <a:xfrm>
            <a:off x="2366325" y="163384"/>
            <a:ext cx="4276436" cy="507831"/>
          </a:xfrm>
          <a:prstGeom prst="rect">
            <a:avLst/>
          </a:prstGeom>
        </p:spPr>
        <p:txBody>
          <a:bodyPr wrap="square">
            <a:spAutoFit/>
          </a:bodyPr>
          <a:lstStyle/>
          <a:p>
            <a:r>
              <a:rPr lang="en" sz="2700" b="1" u="sng" dirty="0">
                <a:solidFill>
                  <a:srgbClr val="1C4587"/>
                </a:solidFill>
                <a:cs typeface="Calibri"/>
                <a:sym typeface="Calibri"/>
              </a:rPr>
              <a:t>ONLINE ORDER COUNT PLOT</a:t>
            </a:r>
            <a:endParaRPr lang="en-US" sz="2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body" idx="1"/>
          </p:nvPr>
        </p:nvSpPr>
        <p:spPr>
          <a:xfrm>
            <a:off x="-120843" y="4394075"/>
            <a:ext cx="5367098" cy="749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900" b="1" dirty="0">
                <a:latin typeface="Calibri"/>
                <a:ea typeface="Calibri"/>
                <a:cs typeface="Calibri"/>
                <a:sym typeface="Calibri"/>
              </a:rPr>
              <a:t>Bar graph of top 10 best restaurants in Bangalore</a:t>
            </a:r>
            <a:endParaRPr sz="1900" b="1" dirty="0">
              <a:latin typeface="Calibri"/>
              <a:ea typeface="Calibri"/>
              <a:cs typeface="Calibri"/>
              <a:sym typeface="Calibri"/>
            </a:endParaRPr>
          </a:p>
        </p:txBody>
      </p:sp>
      <p:pic>
        <p:nvPicPr>
          <p:cNvPr id="104" name="Google Shape;104;p20"/>
          <p:cNvPicPr preferRelativeResize="0"/>
          <p:nvPr/>
        </p:nvPicPr>
        <p:blipFill>
          <a:blip r:embed="rId3">
            <a:alphaModFix/>
          </a:blip>
          <a:stretch>
            <a:fillRect/>
          </a:stretch>
        </p:blipFill>
        <p:spPr>
          <a:xfrm>
            <a:off x="0" y="932873"/>
            <a:ext cx="4721400" cy="3461202"/>
          </a:xfrm>
          <a:prstGeom prst="rect">
            <a:avLst/>
          </a:prstGeom>
          <a:noFill/>
          <a:ln>
            <a:noFill/>
          </a:ln>
        </p:spPr>
      </p:pic>
      <p:sp>
        <p:nvSpPr>
          <p:cNvPr id="105" name="Google Shape;105;p20"/>
          <p:cNvSpPr txBox="1"/>
          <p:nvPr/>
        </p:nvSpPr>
        <p:spPr>
          <a:xfrm>
            <a:off x="5143500" y="4394075"/>
            <a:ext cx="3918900" cy="749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endParaRPr sz="1900" b="1">
              <a:solidFill>
                <a:schemeClr val="dk2"/>
              </a:solidFill>
              <a:latin typeface="Calibri"/>
              <a:ea typeface="Calibri"/>
              <a:cs typeface="Calibri"/>
              <a:sym typeface="Calibri"/>
            </a:endParaRPr>
          </a:p>
          <a:p>
            <a:pPr marL="0" lvl="0" indent="0" algn="l" rtl="0">
              <a:spcBef>
                <a:spcPts val="1600"/>
              </a:spcBef>
              <a:spcAft>
                <a:spcPts val="0"/>
              </a:spcAft>
              <a:buNone/>
            </a:pPr>
            <a:endParaRPr/>
          </a:p>
        </p:txBody>
      </p:sp>
      <p:sp>
        <p:nvSpPr>
          <p:cNvPr id="106" name="Google Shape;106;p20"/>
          <p:cNvSpPr txBox="1"/>
          <p:nvPr/>
        </p:nvSpPr>
        <p:spPr>
          <a:xfrm>
            <a:off x="4716525" y="932873"/>
            <a:ext cx="4289700" cy="4461163"/>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600" dirty="0">
                <a:solidFill>
                  <a:schemeClr val="dk1"/>
                </a:solidFill>
                <a:latin typeface="Calibri"/>
                <a:ea typeface="Calibri"/>
                <a:cs typeface="Calibri"/>
                <a:sym typeface="Calibri"/>
              </a:rPr>
              <a:t>●The plot on the left indicates the bar graph of the top 10 best restaurants  in Bangalore.</a:t>
            </a:r>
            <a:endParaRPr sz="1600" dirty="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sz="1600" dirty="0">
                <a:solidFill>
                  <a:schemeClr val="dk1"/>
                </a:solidFill>
                <a:latin typeface="Calibri"/>
                <a:ea typeface="Calibri"/>
                <a:cs typeface="Calibri"/>
                <a:sym typeface="Calibri"/>
              </a:rPr>
              <a:t>●This plot is provided on the basis of order counts.</a:t>
            </a:r>
          </a:p>
          <a:p>
            <a:pPr>
              <a:lnSpc>
                <a:spcPct val="115000"/>
              </a:lnSpc>
              <a:buClr>
                <a:schemeClr val="dk1"/>
              </a:buClr>
              <a:buSzPts val="1100"/>
            </a:pPr>
            <a:r>
              <a:rPr lang="en" sz="1600" dirty="0">
                <a:solidFill>
                  <a:schemeClr val="dk1"/>
                </a:solidFill>
                <a:ea typeface="Calibri"/>
                <a:cs typeface="Calibri"/>
                <a:sym typeface="Calibri"/>
              </a:rPr>
              <a:t>● </a:t>
            </a:r>
            <a:r>
              <a:rPr lang="en" sz="1600" b="1" dirty="0">
                <a:solidFill>
                  <a:schemeClr val="dk1"/>
                </a:solidFill>
                <a:ea typeface="Calibri"/>
                <a:cs typeface="Calibri"/>
                <a:sym typeface="Calibri"/>
              </a:rPr>
              <a:t>barplot()</a:t>
            </a:r>
            <a:r>
              <a:rPr lang="en" sz="1600" dirty="0">
                <a:solidFill>
                  <a:schemeClr val="dk1"/>
                </a:solidFill>
                <a:ea typeface="Calibri"/>
                <a:cs typeface="Calibri"/>
                <a:sym typeface="Calibri"/>
              </a:rPr>
              <a:t> function was used to plot this graph</a:t>
            </a:r>
            <a:endParaRPr sz="1600" dirty="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sz="1600" dirty="0">
                <a:solidFill>
                  <a:schemeClr val="dk1"/>
                </a:solidFill>
                <a:latin typeface="Calibri"/>
                <a:ea typeface="Calibri"/>
                <a:cs typeface="Calibri"/>
                <a:sym typeface="Calibri"/>
              </a:rPr>
              <a:t>●Using this data, client can understand which type of restaurant has maximum sales.</a:t>
            </a:r>
            <a:endParaRPr sz="1600" dirty="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 sz="1600" dirty="0">
                <a:solidFill>
                  <a:schemeClr val="dk1"/>
                </a:solidFill>
                <a:latin typeface="Calibri"/>
                <a:ea typeface="Calibri"/>
                <a:cs typeface="Calibri"/>
                <a:sym typeface="Calibri"/>
              </a:rPr>
              <a:t>●This plot will help our client to have knowledge about the competition he will face when he will set up his restaurant and have an idea of which restaurant to open.</a:t>
            </a:r>
            <a:endParaRPr sz="1600" dirty="0">
              <a:solidFill>
                <a:schemeClr val="dk1"/>
              </a:solidFill>
              <a:latin typeface="Calibri"/>
              <a:ea typeface="Calibri"/>
              <a:cs typeface="Calibri"/>
              <a:sym typeface="Calibri"/>
            </a:endParaRPr>
          </a:p>
          <a:p>
            <a:pPr marL="0" lvl="0" indent="0" algn="l" rtl="0">
              <a:spcBef>
                <a:spcPts val="0"/>
              </a:spcBef>
              <a:spcAft>
                <a:spcPts val="0"/>
              </a:spcAft>
              <a:buNone/>
            </a:pPr>
            <a:endParaRPr sz="1600" dirty="0"/>
          </a:p>
        </p:txBody>
      </p:sp>
      <p:sp>
        <p:nvSpPr>
          <p:cNvPr id="2" name="Rectangle 1">
            <a:extLst>
              <a:ext uri="{FF2B5EF4-FFF2-40B4-BE49-F238E27FC236}">
                <a16:creationId xmlns:a16="http://schemas.microsoft.com/office/drawing/2014/main" id="{418ED32D-E183-024A-A5E1-16F029634860}"/>
              </a:ext>
            </a:extLst>
          </p:cNvPr>
          <p:cNvSpPr/>
          <p:nvPr/>
        </p:nvSpPr>
        <p:spPr>
          <a:xfrm>
            <a:off x="1130711" y="241594"/>
            <a:ext cx="6382328" cy="507831"/>
          </a:xfrm>
          <a:prstGeom prst="rect">
            <a:avLst/>
          </a:prstGeom>
        </p:spPr>
        <p:txBody>
          <a:bodyPr wrap="square">
            <a:spAutoFit/>
          </a:bodyPr>
          <a:lstStyle/>
          <a:p>
            <a:r>
              <a:rPr lang="en" sz="2700" b="1" u="sng" dirty="0">
                <a:solidFill>
                  <a:srgbClr val="1C4587"/>
                </a:solidFill>
                <a:cs typeface="Calibri"/>
                <a:sym typeface="Calibri"/>
              </a:rPr>
              <a:t>TOP 10 BEST RESTAURANTS IN BANGALORE</a:t>
            </a:r>
            <a:endParaRPr lang="en-US" sz="2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body" idx="1"/>
          </p:nvPr>
        </p:nvSpPr>
        <p:spPr>
          <a:xfrm>
            <a:off x="5215364" y="1043710"/>
            <a:ext cx="3817800" cy="508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dirty="0">
                <a:solidFill>
                  <a:schemeClr val="dk1"/>
                </a:solidFill>
                <a:latin typeface="Calibri"/>
                <a:ea typeface="Calibri"/>
                <a:cs typeface="Calibri"/>
                <a:sym typeface="Calibri"/>
              </a:rPr>
              <a:t>●Provided plot describes about the number of order to restaurants by top 10 locations in Bangalore.</a:t>
            </a:r>
          </a:p>
          <a:p>
            <a:pPr marL="0" lvl="0" indent="0" algn="l" rtl="0">
              <a:spcBef>
                <a:spcPts val="0"/>
              </a:spcBef>
              <a:spcAft>
                <a:spcPts val="0"/>
              </a:spcAft>
              <a:buClr>
                <a:schemeClr val="dk1"/>
              </a:buClr>
              <a:buSzPts val="1100"/>
              <a:buFont typeface="Arial"/>
              <a:buNone/>
            </a:pPr>
            <a:endParaRPr sz="16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 sz="1600" dirty="0">
                <a:solidFill>
                  <a:schemeClr val="dk1"/>
                </a:solidFill>
                <a:latin typeface="Calibri"/>
                <a:ea typeface="Calibri"/>
                <a:cs typeface="Calibri"/>
                <a:sym typeface="Calibri"/>
              </a:rPr>
              <a:t>●This plot could recommend our client to select a specific location, depending on the competition and the area in which our restaurant could acquire maximum profit and have more customers.</a:t>
            </a:r>
            <a:endParaRPr sz="1600" dirty="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600" dirty="0"/>
          </a:p>
        </p:txBody>
      </p:sp>
      <p:pic>
        <p:nvPicPr>
          <p:cNvPr id="112" name="Google Shape;112;p21"/>
          <p:cNvPicPr preferRelativeResize="0"/>
          <p:nvPr/>
        </p:nvPicPr>
        <p:blipFill>
          <a:blip r:embed="rId3">
            <a:alphaModFix/>
          </a:blip>
          <a:stretch>
            <a:fillRect/>
          </a:stretch>
        </p:blipFill>
        <p:spPr>
          <a:xfrm>
            <a:off x="0" y="1043710"/>
            <a:ext cx="4793500" cy="3435926"/>
          </a:xfrm>
          <a:prstGeom prst="rect">
            <a:avLst/>
          </a:prstGeom>
          <a:noFill/>
          <a:ln>
            <a:noFill/>
          </a:ln>
        </p:spPr>
      </p:pic>
      <p:sp>
        <p:nvSpPr>
          <p:cNvPr id="113" name="Google Shape;113;p21"/>
          <p:cNvSpPr txBox="1"/>
          <p:nvPr/>
        </p:nvSpPr>
        <p:spPr>
          <a:xfrm flipH="1">
            <a:off x="-94566" y="4352100"/>
            <a:ext cx="6079730" cy="79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900" b="1" dirty="0">
                <a:solidFill>
                  <a:schemeClr val="dk2"/>
                </a:solidFill>
                <a:latin typeface="Calibri"/>
                <a:ea typeface="Calibri"/>
                <a:cs typeface="Calibri"/>
                <a:sym typeface="Calibri"/>
              </a:rPr>
              <a:t>Bar graph of top 10 locations for restaurants in Bangalore</a:t>
            </a:r>
            <a:endParaRPr dirty="0"/>
          </a:p>
        </p:txBody>
      </p:sp>
      <p:sp>
        <p:nvSpPr>
          <p:cNvPr id="2" name="Rectangle 1">
            <a:extLst>
              <a:ext uri="{FF2B5EF4-FFF2-40B4-BE49-F238E27FC236}">
                <a16:creationId xmlns:a16="http://schemas.microsoft.com/office/drawing/2014/main" id="{E60BA288-77AC-2E49-8FBA-80BEB6D2077C}"/>
              </a:ext>
            </a:extLst>
          </p:cNvPr>
          <p:cNvSpPr/>
          <p:nvPr/>
        </p:nvSpPr>
        <p:spPr>
          <a:xfrm>
            <a:off x="427838" y="269257"/>
            <a:ext cx="7980133" cy="507831"/>
          </a:xfrm>
          <a:prstGeom prst="rect">
            <a:avLst/>
          </a:prstGeom>
        </p:spPr>
        <p:txBody>
          <a:bodyPr wrap="none">
            <a:spAutoFit/>
          </a:bodyPr>
          <a:lstStyle/>
          <a:p>
            <a:r>
              <a:rPr lang="en" sz="2700" b="1" u="sng" dirty="0">
                <a:solidFill>
                  <a:srgbClr val="1C4587"/>
                </a:solidFill>
                <a:cs typeface="Calibri"/>
                <a:sym typeface="Calibri"/>
              </a:rPr>
              <a:t>TOP 10 LOCATIONS FOR RESTAURANTS IN BANGALORE</a:t>
            </a:r>
            <a:endParaRPr lang="en-US" sz="2700" dirty="0"/>
          </a:p>
        </p:txBody>
      </p:sp>
    </p:spTree>
  </p:cSld>
  <p:clrMapOvr>
    <a:masterClrMapping/>
  </p:clrMapOvr>
</p:sld>
</file>

<file path=ppt/theme/theme1.xml><?xml version="1.0" encoding="utf-8"?>
<a:theme xmlns:a="http://schemas.openxmlformats.org/drawingml/2006/main" name="Cover Slides">
  <a:themeElements>
    <a:clrScheme name="Custom 4">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DF702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1_Cover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1_Content - No Photos">
  <a:themeElements>
    <a:clrScheme name="Custom 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0F787D"/>
      </a:accent5>
      <a:accent6>
        <a:srgbClr val="DF702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2.xml><?xml version="1.0" encoding="utf-8"?>
<a:theme xmlns:a="http://schemas.openxmlformats.org/drawingml/2006/main" name="1_Photo Background">
  <a:themeElements>
    <a:clrScheme name="Custom 5">
      <a:dk1>
        <a:sysClr val="windowText" lastClr="000000"/>
      </a:dk1>
      <a:lt1>
        <a:sysClr val="window" lastClr="FFFFFF"/>
      </a:lt1>
      <a:dk2>
        <a:srgbClr val="1F497D"/>
      </a:dk2>
      <a:lt2>
        <a:srgbClr val="EEECE1"/>
      </a:lt2>
      <a:accent1>
        <a:srgbClr val="1E406F"/>
      </a:accent1>
      <a:accent2>
        <a:srgbClr val="EEA420"/>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3.xml><?xml version="1.0" encoding="utf-8"?>
<a:theme xmlns:a="http://schemas.openxmlformats.org/drawingml/2006/main" name="1_Blank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4.xml><?xml version="1.0" encoding="utf-8"?>
<a:theme xmlns:a="http://schemas.openxmlformats.org/drawingml/2006/main" name="1_Section Brea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5.xml><?xml version="1.0" encoding="utf-8"?>
<a:theme xmlns:a="http://schemas.openxmlformats.org/drawingml/2006/main" name="1_Quotes or Statement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6.xml><?xml version="1.0" encoding="utf-8"?>
<a:theme xmlns:a="http://schemas.openxmlformats.org/drawingml/2006/main" name="1_Content with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7.xml><?xml version="1.0" encoding="utf-8"?>
<a:theme xmlns:a="http://schemas.openxmlformats.org/drawingml/2006/main" name="1_Charts, Data and Tabl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8.xml><?xml version="1.0" encoding="utf-8"?>
<a:theme xmlns:a="http://schemas.openxmlformats.org/drawingml/2006/main" name="1_Closing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9.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 - No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hoto Background">
  <a:themeElements>
    <a:clrScheme name="Custom 5">
      <a:dk1>
        <a:sysClr val="windowText" lastClr="000000"/>
      </a:dk1>
      <a:lt1>
        <a:sysClr val="window" lastClr="FFFFFF"/>
      </a:lt1>
      <a:dk2>
        <a:srgbClr val="1F497D"/>
      </a:dk2>
      <a:lt2>
        <a:srgbClr val="EEECE1"/>
      </a:lt2>
      <a:accent1>
        <a:srgbClr val="04316D"/>
      </a:accent1>
      <a:accent2>
        <a:srgbClr val="DF7023"/>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Blank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ection Brea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Quotes or Statement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Content with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Charts, Data and Tabl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Closing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Stevens-PowerPoint-TPL-2017-01-STD</Template>
  <TotalTime>159</TotalTime>
  <Words>1561</Words>
  <Application>Microsoft Macintosh PowerPoint</Application>
  <PresentationFormat>On-screen Show (16:9)</PresentationFormat>
  <Paragraphs>136</Paragraphs>
  <Slides>19</Slides>
  <Notes>18</Notes>
  <HiddenSlides>0</HiddenSlides>
  <MMClips>0</MMClips>
  <ScaleCrop>false</ScaleCrop>
  <HeadingPairs>
    <vt:vector size="6" baseType="variant">
      <vt:variant>
        <vt:lpstr>Fonts Used</vt:lpstr>
      </vt:variant>
      <vt:variant>
        <vt:i4>4</vt:i4>
      </vt:variant>
      <vt:variant>
        <vt:lpstr>Theme</vt:lpstr>
      </vt:variant>
      <vt:variant>
        <vt:i4>18</vt:i4>
      </vt:variant>
      <vt:variant>
        <vt:lpstr>Slide Titles</vt:lpstr>
      </vt:variant>
      <vt:variant>
        <vt:i4>19</vt:i4>
      </vt:variant>
    </vt:vector>
  </HeadingPairs>
  <TitlesOfParts>
    <vt:vector size="41" baseType="lpstr">
      <vt:lpstr>Arial</vt:lpstr>
      <vt:lpstr>Calibri</vt:lpstr>
      <vt:lpstr>Century Gothic</vt:lpstr>
      <vt:lpstr>Times New Roman</vt:lpstr>
      <vt:lpstr>Cover Slides</vt:lpstr>
      <vt:lpstr>Content - No Photos</vt:lpstr>
      <vt:lpstr>Photo Background</vt:lpstr>
      <vt:lpstr>Blanks</vt:lpstr>
      <vt:lpstr>Section Break</vt:lpstr>
      <vt:lpstr>Quotes or Statements</vt:lpstr>
      <vt:lpstr>Content with Photos</vt:lpstr>
      <vt:lpstr>Charts, Data and Tables</vt:lpstr>
      <vt:lpstr>Closing Slide</vt:lpstr>
      <vt:lpstr>1_Cover Slides</vt:lpstr>
      <vt:lpstr>1_Content - No Photos</vt:lpstr>
      <vt:lpstr>1_Photo Background</vt:lpstr>
      <vt:lpstr>1_Blanks</vt:lpstr>
      <vt:lpstr>1_Section Break</vt:lpstr>
      <vt:lpstr>1_Quotes or Statements</vt:lpstr>
      <vt:lpstr>1_Content with Photos</vt:lpstr>
      <vt:lpstr>1_Charts, Data and Tables</vt:lpstr>
      <vt:lpstr>1_Closing Slide</vt:lpstr>
      <vt:lpstr>PowerPoint Presentation</vt:lpstr>
      <vt:lpstr>RESTAURANT PREDICTION SYSTEM USING R ANALYSIS</vt:lpstr>
      <vt:lpstr>PowerPoint Presentation</vt:lpstr>
      <vt:lpstr>PowerPoint Presentation</vt:lpstr>
      <vt:lpstr>DATA CLEANING</vt:lpstr>
      <vt:lpstr>RESTAURANT RATING</vt:lpstr>
      <vt:lpstr>PowerPoint Presentation</vt:lpstr>
      <vt:lpstr>PowerPoint Presentation</vt:lpstr>
      <vt:lpstr>PowerPoint Presentation</vt:lpstr>
      <vt:lpstr>DISHES LIKED FROM BEST RESTAURANT</vt:lpstr>
      <vt:lpstr>PowerPoint Presentation</vt:lpstr>
      <vt:lpstr>CUSTOMER REVIEW ANALYSIS   </vt:lpstr>
      <vt:lpstr>PowerPoint Presentation</vt:lpstr>
      <vt:lpstr>TRENDING TOPICS</vt:lpstr>
      <vt:lpstr>ANIMATED AND INTERACTIVE GRAPHS</vt:lpstr>
      <vt:lpstr>LOCATION OF RESTAURANTS</vt:lpstr>
      <vt:lpstr>MACHINE LEARNING ON DATASET</vt:lpstr>
      <vt:lpstr>         </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Swaraj Kate</dc:creator>
  <cp:lastModifiedBy>Sushant Ghaytadak</cp:lastModifiedBy>
  <cp:revision>21</cp:revision>
  <dcterms:modified xsi:type="dcterms:W3CDTF">2020-05-08T19:59:36Z</dcterms:modified>
</cp:coreProperties>
</file>